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6" r:id="rId3"/>
    <p:sldId id="265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8C0376-777D-477B-A22F-78F220B11D48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94ABA-1D6E-4BF1-A9A2-AEF90A048DE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timing offset between </a:t>
            </a:r>
            <a:r>
              <a:rPr lang="en-US" altLang="zh-CN" dirty="0" err="1" smtClean="0">
                <a:solidFill>
                  <a:schemeClr val="tx1"/>
                </a:solidFill>
                <a:ea typeface="宋体" charset="-122"/>
              </a:rPr>
              <a:t>eNB</a:t>
            </a:r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 timing and </a:t>
            </a:r>
            <a:r>
              <a:rPr lang="en-US" altLang="zh-CN" dirty="0" smtClean="0"/>
              <a:t>PC5 based V2V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#85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R1-165745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FontTx/>
              <a:buNone/>
              <a:defRPr/>
            </a:pPr>
            <a:r>
              <a:rPr lang="en-US" altLang="zh-CN" sz="2400" dirty="0" smtClean="0"/>
              <a:t>Nanjing, China, 23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– 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442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Item: </a:t>
            </a:r>
            <a:r>
              <a:rPr lang="en-US" altLang="ja-JP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6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.2.2.7.2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34513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smtClean="0">
                <a:ea typeface="ＭＳ Ｐゴシック" pitchFamily="34" charset="-128"/>
              </a:rPr>
              <a:t>HiSilicon, Qualcomm, Intel</a:t>
            </a:r>
            <a:r>
              <a:rPr lang="en-US" altLang="zh-CN" sz="2400" dirty="0" smtClean="0"/>
              <a:t>, </a:t>
            </a:r>
            <a:r>
              <a:rPr lang="en-US" altLang="ja-JP" sz="2400" dirty="0" smtClean="0">
                <a:ea typeface="ＭＳ Ｐゴシック" pitchFamily="34" charset="-128"/>
              </a:rPr>
              <a:t>ZTE , </a:t>
            </a:r>
            <a:r>
              <a:rPr lang="en-US" altLang="zh-CN" sz="2400" dirty="0" err="1" smtClean="0"/>
              <a:t>Xinwei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We have discussed the following issues in RAN1#84b meeting: </a:t>
            </a:r>
          </a:p>
          <a:p>
            <a:pPr lvl="1"/>
            <a:r>
              <a:rPr lang="en-GB" altLang="zh-CN" dirty="0" smtClean="0"/>
              <a:t>Proposal: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PC5 TTI index/subframe number and frame number are derived from the UTC timing at least when GNSS is the direct synchronization reference for PC5 based V2V transmission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FFS: how to derive the TTI index/subframe number and frame number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Continue discussion till RAN1#85</a:t>
            </a:r>
          </a:p>
          <a:p>
            <a:pPr lvl="1"/>
            <a:r>
              <a:rPr lang="en-US" altLang="zh-CN" dirty="0" smtClean="0"/>
              <a:t>PC5 TTI index/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number and frame number can be derived from GNSS/</a:t>
            </a:r>
            <a:r>
              <a:rPr lang="en-US" altLang="zh-CN" dirty="0" err="1" smtClean="0"/>
              <a:t>eNB’s</a:t>
            </a:r>
            <a:r>
              <a:rPr lang="en-US" altLang="zh-CN" dirty="0" smtClean="0"/>
              <a:t> timing according to the configured sync source type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000" dirty="0" err="1" smtClean="0"/>
              <a:t>eNB</a:t>
            </a:r>
            <a:r>
              <a:rPr lang="en-US" altLang="zh-CN" sz="3000" dirty="0" smtClean="0"/>
              <a:t> indicates the timing offset between its timing and PC5-based V2V timing:</a:t>
            </a:r>
          </a:p>
          <a:p>
            <a:pPr lvl="1"/>
            <a:r>
              <a:rPr lang="en-US" altLang="zh-CN" sz="2600" dirty="0" smtClean="0"/>
              <a:t>FFS: granularity of the timing offset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</TotalTime>
  <Words>133</Words>
  <Application>Microsoft Office PowerPoint</Application>
  <PresentationFormat>全屏显示(4:3)</PresentationFormat>
  <Paragraphs>18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timing offset between eNB timing and PC5 based V2V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Lichao (LiChao, HiSilicon)</dc:creator>
  <cp:lastModifiedBy>LiChao</cp:lastModifiedBy>
  <cp:revision>173</cp:revision>
  <dcterms:created xsi:type="dcterms:W3CDTF">2016-05-16T22:45:57Z</dcterms:created>
  <dcterms:modified xsi:type="dcterms:W3CDTF">2016-05-25T01:50:15Z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(3)uQgMgz2UK5eOhzjqKI/7NEK6l82wh8nS+eCCFILl5onsi9WVPw9ExYaJDJxDSyp9vIpb0sYh
cPJ4qfr1QwNTeSNaRd/wyE/Eu2d1vRqDwFPi300M1nuDPgxoF9OZ0GmvYEz++1rOcx0BkgEb
dtDJbd4/EuZa2PgEQViIHsEJE0Ql1gBUfvt+09/S9a3qQ5SAYNHXhxjV1eIKDv6WdMVpBJXA
0UhWmocTjvk6aQn3Hg</vt:lpwstr>
  </property>
  <property fmtid="{D5CDD505-2E9C-101B-9397-08002B2CF9AE}" pid="3" name="_2015_ms_pID_7253431">
    <vt:lpwstr>ZrkgHkH4UBv0iqSwkZGiEPQe6LWEelnwC2LKwEoPjnojBlXg0V00hM
5HcPGbl+k3dMaprshgj41764THyYtkYdPthRDhvmG91sfWzguT3a23Hkg98Y7HsiK+tTmT0f
PmdHXE4PUzG/QZ5PEqoJk3FG4tr7rRvCfS3EZQc0paiPGulRf0eKX/tGN7lW0b1R5vA3eGCN
A8bNYT16X+8AIpjbYe6fJAgmuow84ouceWwa</vt:lpwstr>
  </property>
  <property fmtid="{D5CDD505-2E9C-101B-9397-08002B2CF9AE}" pid="4" name="_2015_ms_pID_7253432">
    <vt:lpwstr>4NP8SYGDoYIy1N8SrkMr3xYfh6U1jyXuuUsU
f4uWMmwE9WGMkZIEznti0jqHVFIeLGhrGalKfnhRuSqOfdLTmpUf/Ou2zc8hyNVcUqpRyQXl
ufoU9IxPUrOwOAkYL4YqXErxl7hwiBQqp8/IwHjYewQ=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1464003199</vt:lpwstr>
  </property>
</Properties>
</file>