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59" r:id="rId3"/>
    <p:sldId id="262" r:id="rId4"/>
    <p:sldId id="261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8C0376-777D-477B-A22F-78F220B11D48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C94ABA-1D6E-4BF1-A9A2-AEF90A048DE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Way Forward on Sync Priority for OOC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#85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R1-165744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FontTx/>
              <a:buNone/>
              <a:defRPr/>
            </a:pPr>
            <a:r>
              <a:rPr lang="en-US" altLang="zh-CN" sz="2400" dirty="0" smtClean="0"/>
              <a:t>Nanjing, China, 23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– 27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May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442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Item: </a:t>
            </a:r>
            <a:r>
              <a:rPr lang="en-US" altLang="ja-JP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6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.2.2.7.1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160471"/>
            <a:ext cx="73448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b="0" dirty="0">
                <a:ea typeface="ＭＳ Ｐゴシック" pitchFamily="34" charset="-128"/>
              </a:rPr>
              <a:t>Huawei, </a:t>
            </a:r>
            <a:r>
              <a:rPr lang="en-US" altLang="ja-JP" sz="2400" b="0" dirty="0" smtClean="0">
                <a:ea typeface="ＭＳ Ｐゴシック" pitchFamily="34" charset="-128"/>
              </a:rPr>
              <a:t>HiSilicon, </a:t>
            </a:r>
            <a:r>
              <a:rPr lang="en-US" altLang="zh-CN" sz="2400" dirty="0" smtClean="0"/>
              <a:t>Samsung, Panasonic, </a:t>
            </a:r>
            <a:r>
              <a:rPr lang="en-US" altLang="ja-JP" sz="2400" b="0" dirty="0" smtClean="0">
                <a:ea typeface="ＭＳ Ｐゴシック" pitchFamily="34" charset="-128"/>
              </a:rPr>
              <a:t>NEC, </a:t>
            </a:r>
            <a:r>
              <a:rPr lang="en-US" altLang="zh-CN" sz="2400" dirty="0" err="1" smtClean="0"/>
              <a:t>Xinwei</a:t>
            </a:r>
            <a:r>
              <a:rPr lang="en-US" altLang="zh-CN" sz="2400" dirty="0" smtClean="0"/>
              <a:t>, ITRI, </a:t>
            </a:r>
            <a:r>
              <a:rPr lang="en-US" altLang="ja-JP" sz="2400" b="0" dirty="0" smtClean="0">
                <a:ea typeface="ＭＳ Ｐゴシック" pitchFamily="34" charset="-128"/>
              </a:rPr>
              <a:t>ZTE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altLang="zh-CN" b="1" dirty="0" smtClean="0"/>
              <a:t>Working assumption:</a:t>
            </a:r>
            <a:r>
              <a:rPr lang="en-US" altLang="zh-CN" dirty="0" smtClean="0"/>
              <a:t> Priority of SLSS transmitted from in-coverage UE directly synchronized with GNSS or GNSS equivalent with sufficient reliability is the same as that of  </a:t>
            </a:r>
            <a:r>
              <a:rPr lang="en-US" altLang="zh-CN" dirty="0" err="1" smtClean="0"/>
              <a:t>SLSS_net</a:t>
            </a:r>
            <a:r>
              <a:rPr lang="en-US" altLang="zh-CN" dirty="0" smtClean="0"/>
              <a:t> with in coverage indicator 1</a:t>
            </a:r>
            <a:endParaRPr lang="zh-CN" altLang="zh-CN" dirty="0" smtClean="0"/>
          </a:p>
          <a:p>
            <a:r>
              <a:rPr lang="en-US" altLang="zh-CN" b="1" u="sng" dirty="0" smtClean="0"/>
              <a:t>Agreements:</a:t>
            </a:r>
            <a:r>
              <a:rPr lang="en-US" altLang="zh-CN" b="1" dirty="0" smtClean="0"/>
              <a:t> </a:t>
            </a:r>
            <a:r>
              <a:rPr lang="en-US" altLang="zh-CN" dirty="0" smtClean="0"/>
              <a:t>GNSS or GNSS-equivalent is at the highest priority of synchronization source for time and frequency when the vehicle UE directly receives GNSS or GNSS-equivalent with sufficient reliability and the UE does not detect any cell in any carrier.</a:t>
            </a:r>
          </a:p>
          <a:p>
            <a:r>
              <a:rPr lang="en-US" altLang="zh-CN" sz="3100" b="1" u="sng" dirty="0" smtClean="0"/>
              <a:t>Agreement:</a:t>
            </a:r>
            <a:endParaRPr lang="zh-CN" altLang="zh-CN" sz="3100" b="1" u="sng" dirty="0" smtClean="0"/>
          </a:p>
          <a:p>
            <a:pPr lvl="1"/>
            <a:r>
              <a:rPr lang="en-US" altLang="zh-CN" dirty="0" smtClean="0"/>
              <a:t>Whether eNB timing or GNSS timing is prioritized can be per carrier cell-specifically configured by the cell on which an UE camps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The carrier that UE camps on can be different carrier other than the carrier that the priority is configured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If the UE does not receive such a configuration, UE selects synchronization source with the same priority order as out of coverage case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FFS: The priority order for out of coverage case</a:t>
            </a:r>
            <a:endParaRPr lang="zh-CN" altLang="zh-CN" dirty="0" smtClean="0"/>
          </a:p>
          <a:p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Proposal 1: Confirm the working assumption: </a:t>
            </a:r>
          </a:p>
          <a:p>
            <a:pPr lvl="1"/>
            <a:r>
              <a:rPr lang="en-US" altLang="zh-CN" sz="2400" dirty="0" smtClean="0"/>
              <a:t>Priority of SLSS transmitted from in-coverage UE directly synchronized with GNSS or GNSS equivalent with sufficient reliability is the same as that of  </a:t>
            </a:r>
            <a:r>
              <a:rPr lang="en-US" altLang="zh-CN" sz="2400" dirty="0" err="1" smtClean="0"/>
              <a:t>SLSS_net</a:t>
            </a:r>
            <a:r>
              <a:rPr lang="en-US" altLang="zh-CN" sz="2400" dirty="0" smtClean="0"/>
              <a:t> with in coverage indicator 1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Proposal 2: when the UE does not detect any cell in any carrier, the UE should select its sync source according to the following priority: </a:t>
            </a:r>
          </a:p>
          <a:p>
            <a:pPr lvl="1"/>
            <a:r>
              <a:rPr lang="en-US" altLang="zh-CN" sz="2400" dirty="0" smtClean="0"/>
              <a:t>P1:</a:t>
            </a:r>
            <a:r>
              <a:rPr lang="zh-CN" altLang="zh-CN" sz="2400" dirty="0" smtClean="0"/>
              <a:t> </a:t>
            </a:r>
            <a:r>
              <a:rPr lang="en-US" altLang="zh-CN" sz="2400" dirty="0" smtClean="0"/>
              <a:t>GNSS or GNSS equivalent </a:t>
            </a:r>
          </a:p>
          <a:p>
            <a:pPr lvl="1"/>
            <a:r>
              <a:rPr lang="en-US" altLang="zh-CN" sz="2400" dirty="0" smtClean="0"/>
              <a:t>P2: the following SLSS has the same priority: </a:t>
            </a:r>
          </a:p>
          <a:p>
            <a:pPr lvl="2"/>
            <a:r>
              <a:rPr lang="en-US" altLang="zh-CN" sz="2000" dirty="0" err="1" smtClean="0"/>
              <a:t>SLSS_net</a:t>
            </a:r>
            <a:r>
              <a:rPr lang="en-US" altLang="zh-CN" sz="2000" dirty="0" smtClean="0"/>
              <a:t> with in-coverage indicator 1</a:t>
            </a:r>
          </a:p>
          <a:p>
            <a:pPr lvl="2"/>
            <a:r>
              <a:rPr lang="en-US" altLang="zh-CN" sz="2000" dirty="0" smtClean="0"/>
              <a:t>SLSS from in-coverage UE directly synchronized with GNSS</a:t>
            </a:r>
          </a:p>
          <a:p>
            <a:pPr lvl="1"/>
            <a:r>
              <a:rPr lang="en-US" altLang="zh-CN" dirty="0" smtClean="0"/>
              <a:t>The priority from the standalone UE is the lowest</a:t>
            </a:r>
          </a:p>
          <a:p>
            <a:pPr lvl="1"/>
            <a:r>
              <a:rPr lang="en-US" altLang="zh-CN" dirty="0" smtClean="0"/>
              <a:t>FFS : the priority of the following SLSS</a:t>
            </a:r>
          </a:p>
          <a:p>
            <a:pPr lvl="2"/>
            <a:r>
              <a:rPr lang="en-US" altLang="zh-CN" sz="2000" dirty="0" smtClean="0"/>
              <a:t>SLSS from OOC UE directly synchronized with GNSS</a:t>
            </a:r>
          </a:p>
          <a:p>
            <a:pPr lvl="2"/>
            <a:r>
              <a:rPr lang="en-US" altLang="zh-CN" sz="2000" dirty="0" smtClean="0"/>
              <a:t>SLSS indirectly synchronized with GNSS</a:t>
            </a:r>
          </a:p>
          <a:p>
            <a:pPr lvl="2"/>
            <a:r>
              <a:rPr lang="en-US" altLang="zh-CN" sz="2000" dirty="0" err="1" smtClean="0"/>
              <a:t>SLSS_net</a:t>
            </a:r>
            <a:r>
              <a:rPr lang="en-US" altLang="zh-CN" sz="2000" dirty="0" smtClean="0"/>
              <a:t> with in-coverage indicator 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</TotalTime>
  <Words>317</Words>
  <Application>Microsoft Office PowerPoint</Application>
  <PresentationFormat>全屏显示(4:3)</PresentationFormat>
  <Paragraphs>30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Way Forward on Sync Priority for OOC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Lichao (LiChao, HiSilicon)</dc:creator>
  <cp:lastModifiedBy>LiChao</cp:lastModifiedBy>
  <cp:revision>140</cp:revision>
  <dcterms:created xsi:type="dcterms:W3CDTF">2016-05-16T22:45:57Z</dcterms:created>
  <dcterms:modified xsi:type="dcterms:W3CDTF">2016-05-25T01:50:03Z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(3)DjWDG6xLiWqkK3HbxqPlFscNzUgOGoQ4ObkWVTLf/7Rl86oKrC+LBeQGtej/F5gX7eoFhcDE
HxylaF4dsDc48nAfHdnE6NLWRU4UQ8n0tOTF+QIyxEk4mqqHkfdSBvdlI+uBxgwg2cj/LcjF
DBoQmD+LY06JwDIu581+tT5R7YPpirh8n+711/nlaV95DVWV7F9qjZttT1TvAsjbF8nZi65u
fNxos4eArPu8oOdHrh</vt:lpwstr>
  </property>
  <property fmtid="{D5CDD505-2E9C-101B-9397-08002B2CF9AE}" pid="3" name="_2015_ms_pID_7253431">
    <vt:lpwstr>tI5KS3FDe9PACKobsO0PJqAoRi66Dp7LJ5tytdo1qMUmDXsx6oLisb
lQFBp+hk/OzwqHDXUO8nRg/CVzyhUFX7/UyJH5/+YBSP+YPw7LHKNxe5ouINy67/ZaOt/JRF
GWr/IiwIsUGEfXWTACZDfZ0V2xqo/l8DFkKqdjP+k9KUYAYkNINMqEqhZR4wRhhn1J1Cib2d
M70vO1aOeBzYO3GWpooQajUhVcFGMZ1N92WY</vt:lpwstr>
  </property>
  <property fmtid="{D5CDD505-2E9C-101B-9397-08002B2CF9AE}" pid="4" name="_2015_ms_pID_7253432">
    <vt:lpwstr>CACNlm5O0ZAQglmEwmw1BtJYECEVWlSEFP4+
pK9OFIDT1F2KLE7Zdh+BUh5FnpRYBEtAAcM5hw5iZxU4bo9UlmDZUnEnsGVsXMAihZW3a7ke
QuV8O5+hoDWyBIlNlXQ83Pt8WzgCfR9CYGnQJwM20iY=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1464003199</vt:lpwstr>
  </property>
</Properties>
</file>