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1" r:id="rId3"/>
    <p:sldId id="26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DC2D-B693-4777-9137-F746166F609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Way Forward on </a:t>
            </a:r>
            <a:r>
              <a:rPr lang="en-US" altLang="zh-CN" dirty="0" smtClean="0">
                <a:ea typeface="宋体" charset="-122"/>
              </a:rPr>
              <a:t>differentiate the </a:t>
            </a:r>
            <a:r>
              <a:rPr lang="en-GB" altLang="zh-CN" dirty="0" smtClean="0"/>
              <a:t>GNSS timing and eNB timing</a:t>
            </a:r>
            <a:endParaRPr lang="en-US" altLang="zh-CN" dirty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#85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R1-165743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FontTx/>
              <a:buNone/>
              <a:defRPr/>
            </a:pPr>
            <a:r>
              <a:rPr lang="en-US" altLang="zh-CN" sz="2400" dirty="0" smtClean="0"/>
              <a:t>Nanjing, China, 23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– 27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May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3502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Item: </a:t>
            </a:r>
            <a:r>
              <a:rPr lang="en-US" altLang="ja-JP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6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.2.2.7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160471"/>
            <a:ext cx="73448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dirty="0" smtClean="0">
                <a:ea typeface="ＭＳ Ｐゴシック" pitchFamily="34" charset="-128"/>
              </a:rPr>
              <a:t>Huawei, HiSilicon, Qualcomm, Samsung, NTT DOCOMO , LG Electronics, </a:t>
            </a:r>
            <a:r>
              <a:rPr lang="en-US" altLang="zh-CN" sz="2400" dirty="0" smtClean="0"/>
              <a:t>Panasonic, </a:t>
            </a:r>
            <a:r>
              <a:rPr lang="en-US" altLang="ja-JP" sz="2400" dirty="0" err="1" smtClean="0">
                <a:ea typeface="ＭＳ Ｐゴシック" pitchFamily="34" charset="-128"/>
              </a:rPr>
              <a:t>Xinwei</a:t>
            </a:r>
            <a:r>
              <a:rPr lang="en-US" altLang="ja-JP" sz="2400" dirty="0" smtClean="0">
                <a:ea typeface="ＭＳ Ｐゴシック" pitchFamily="34" charset="-128"/>
              </a:rPr>
              <a:t>, ZTE, ITRI, CATR</a:t>
            </a:r>
            <a:endParaRPr lang="en-US" altLang="ja-JP" sz="240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896544"/>
          </a:xfrm>
        </p:spPr>
        <p:txBody>
          <a:bodyPr>
            <a:noAutofit/>
          </a:bodyPr>
          <a:lstStyle/>
          <a:p>
            <a:pPr lvl="0"/>
            <a:r>
              <a:rPr lang="en-US" altLang="zh-CN" sz="2000" i="1" dirty="0" smtClean="0"/>
              <a:t>SLSS transmitted from out-coverage UE directly synchronized with GNSS or GNSS equivalent with sufficient reliability is differentiated from </a:t>
            </a:r>
            <a:r>
              <a:rPr lang="en-US" altLang="zh-CN" sz="2000" i="1" dirty="0" err="1" smtClean="0"/>
              <a:t>SLSS_net</a:t>
            </a:r>
            <a:r>
              <a:rPr lang="en-US" altLang="zh-CN" sz="2000" i="1" dirty="0" smtClean="0"/>
              <a:t> with in coverage indicator 1</a:t>
            </a:r>
            <a:endParaRPr lang="zh-CN" altLang="zh-CN" sz="2000" i="1" dirty="0" smtClean="0"/>
          </a:p>
          <a:p>
            <a:pPr lvl="0"/>
            <a:r>
              <a:rPr lang="en-US" altLang="zh-CN" sz="2000" i="1" dirty="0" smtClean="0"/>
              <a:t>At least reuse priority order </a:t>
            </a:r>
            <a:r>
              <a:rPr lang="en-US" altLang="zh-CN" sz="2000" i="1" dirty="0" err="1" smtClean="0"/>
              <a:t>SLSS_net</a:t>
            </a:r>
            <a:r>
              <a:rPr lang="en-US" altLang="zh-CN" sz="2000" i="1" dirty="0" smtClean="0"/>
              <a:t> with in coverage indicator 1, </a:t>
            </a:r>
            <a:r>
              <a:rPr lang="en-US" altLang="zh-CN" sz="2000" i="1" dirty="0" err="1" smtClean="0"/>
              <a:t>SLSS_net</a:t>
            </a:r>
            <a:r>
              <a:rPr lang="en-US" altLang="zh-CN" sz="2000" i="1" dirty="0" smtClean="0"/>
              <a:t> with in coverage indicator 0, </a:t>
            </a:r>
            <a:r>
              <a:rPr lang="en-US" altLang="zh-CN" sz="2000" i="1" dirty="0" err="1" smtClean="0"/>
              <a:t>SLSS_oon</a:t>
            </a:r>
            <a:endParaRPr lang="zh-CN" altLang="zh-CN" sz="2000" i="1" dirty="0" smtClean="0"/>
          </a:p>
          <a:p>
            <a:pPr lvl="1"/>
            <a:r>
              <a:rPr lang="en-US" altLang="zh-CN" sz="1800" i="1" dirty="0" smtClean="0"/>
              <a:t>FFS: Definition of </a:t>
            </a:r>
            <a:r>
              <a:rPr lang="en-US" altLang="zh-CN" sz="1800" i="1" dirty="0" err="1" smtClean="0"/>
              <a:t>SLSS_net</a:t>
            </a:r>
            <a:r>
              <a:rPr lang="en-US" altLang="zh-CN" sz="1800" i="1" dirty="0" smtClean="0"/>
              <a:t>, </a:t>
            </a:r>
            <a:r>
              <a:rPr lang="en-US" altLang="zh-CN" sz="1800" i="1" dirty="0" err="1" smtClean="0"/>
              <a:t>SLSS_oon</a:t>
            </a:r>
            <a:endParaRPr lang="zh-CN" altLang="zh-CN" sz="1800" i="1" dirty="0" smtClean="0"/>
          </a:p>
          <a:p>
            <a:r>
              <a:rPr lang="en-US" altLang="zh-CN" sz="2000" i="1" dirty="0" smtClean="0"/>
              <a:t>Working assumption: Priority of SLSS transmitted from in-coverage UE directly synchronized with GNSS or GNSS equivalent with sufficient reliability is the same as that of  </a:t>
            </a:r>
            <a:r>
              <a:rPr lang="en-US" altLang="zh-CN" sz="2000" i="1" dirty="0" err="1" smtClean="0"/>
              <a:t>SLSS_net</a:t>
            </a:r>
            <a:r>
              <a:rPr lang="en-US" altLang="zh-CN" sz="2000" i="1" dirty="0" smtClean="0"/>
              <a:t> with in coverage indicator 1</a:t>
            </a:r>
            <a:endParaRPr lang="zh-CN" altLang="zh-CN" sz="2000" i="1" dirty="0" smtClean="0"/>
          </a:p>
          <a:p>
            <a:pPr lvl="1"/>
            <a:r>
              <a:rPr lang="en-US" altLang="zh-CN" sz="1800" i="1" dirty="0" smtClean="0"/>
              <a:t>FFS: SLSS transmitted from in-coverage UE using GNSS or GNSS equivalent is configured by </a:t>
            </a:r>
            <a:r>
              <a:rPr lang="en-US" altLang="zh-CN" sz="1800" i="1" dirty="0" err="1" smtClean="0"/>
              <a:t>eNB</a:t>
            </a:r>
            <a:endParaRPr lang="zh-CN" altLang="zh-CN" sz="1800" i="1" dirty="0" smtClean="0"/>
          </a:p>
          <a:p>
            <a:pPr lvl="2"/>
            <a:r>
              <a:rPr lang="en-US" altLang="zh-CN" sz="1600" i="1" dirty="0" smtClean="0"/>
              <a:t>FFS: whether the configured SLSS uses the same configuration as Rel-12 D2D SLSS or not</a:t>
            </a:r>
          </a:p>
          <a:p>
            <a:r>
              <a:rPr lang="en-US" altLang="zh-CN" sz="2000" i="1" dirty="0" smtClean="0"/>
              <a:t>Working assumption: No new synchronization signal sequence is defined in V2V</a:t>
            </a:r>
            <a:endParaRPr lang="zh-CN" altLang="zh-CN" sz="2000" i="1" dirty="0" smtClean="0"/>
          </a:p>
          <a:p>
            <a:pPr lvl="1"/>
            <a:endParaRPr lang="zh-CN" altLang="zh-CN" sz="1400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For the V2V PC5 SLSS: </a:t>
            </a:r>
          </a:p>
          <a:p>
            <a:pPr lvl="1"/>
            <a:r>
              <a:rPr lang="en-GB" altLang="zh-CN" dirty="0" smtClean="0"/>
              <a:t>SLSS ID from GNSS timing can be defined by some </a:t>
            </a:r>
            <a:r>
              <a:rPr lang="en-US" altLang="zh-CN" dirty="0" smtClean="0"/>
              <a:t>reserved </a:t>
            </a:r>
            <a:r>
              <a:rPr lang="en-GB" altLang="zh-CN" dirty="0" smtClean="0"/>
              <a:t>values of the SLSS IDs:</a:t>
            </a:r>
          </a:p>
          <a:p>
            <a:pPr lvl="2"/>
            <a:r>
              <a:rPr lang="en-GB" altLang="zh-CN" dirty="0" smtClean="0"/>
              <a:t>FFS: the detailed reserved values of the SLSS IDs</a:t>
            </a:r>
          </a:p>
          <a:p>
            <a:pPr lvl="3"/>
            <a:r>
              <a:rPr lang="en-GB" altLang="zh-CN" dirty="0" smtClean="0"/>
              <a:t>e.g.: X1 and X2 are used for in-coverage and out-of-coverage of GNSS, where X1 and X2 are from the reserved values of the SLSS IDs</a:t>
            </a:r>
          </a:p>
          <a:p>
            <a:pPr lvl="2"/>
            <a:r>
              <a:rPr lang="en-GB" altLang="zh-CN" dirty="0" smtClean="0"/>
              <a:t>Notes: the reserved values of the SLSS IDs can be (pre-)configured or pre-defined</a:t>
            </a:r>
          </a:p>
          <a:p>
            <a:pPr lvl="3">
              <a:buNone/>
            </a:pPr>
            <a:endParaRPr lang="en-GB" altLang="zh-CN" dirty="0" smtClean="0"/>
          </a:p>
          <a:p>
            <a:pPr lvl="2"/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</TotalTime>
  <Words>253</Words>
  <Application>Microsoft Office PowerPoint</Application>
  <PresentationFormat>全屏显示(4:3)</PresentationFormat>
  <Paragraphs>23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differentiate the GNSS timing and eNB timing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Lichao (LiChao, HiSilicon)</dc:creator>
  <cp:lastModifiedBy>LiChao</cp:lastModifiedBy>
  <cp:revision>261</cp:revision>
  <dcterms:created xsi:type="dcterms:W3CDTF">2015-11-14T00:14:15Z</dcterms:created>
  <dcterms:modified xsi:type="dcterms:W3CDTF">2016-05-25T01:49:16Z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(3)WKwxhD/6Xi60nNXFyCUi77nAF//xFxccqOempyzPmY7/V49m3NIIhibW/bLsQnDRLG39OwOv
QySJXa5ZSVJTT+VEzQEJqztWsCLxVQR76IjPcnXR937GXc45xVswsgD2cc/UaVv8CeveERsL
hTKevSuODlkIXEDyqaC9bNBVH3r8idMYX3Sb725oPF/H76oGf+PNhBVtAF3LWfA7YAPYZ3o2
noFwFWY1oKTVxN4RVf</vt:lpwstr>
  </property>
  <property fmtid="{D5CDD505-2E9C-101B-9397-08002B2CF9AE}" pid="6" name="_2015_ms_pID_7253431">
    <vt:lpwstr>1p9z572Rmrn6aDveclZDB7Y5rTiNB+Ut4NpXs/pA2erl85xWR2tyiW
VigO6OsDvFJmI0u96X6VqbGpwrPmV8GK26dOQHbid++e7ihSnoG/XkrKWw9oHXYvSfAs8QM1
+lwBlcjAiU0zxwZEzKAykEwwDmsjyx7Nvi8cH5V1t7BYNKlipaVMH0FwJGNkzLkO8x+Gmiot
tHMOxJ5cUNU8IxhSN+BMIuigfIWi4jz9O3r/</vt:lpwstr>
  </property>
  <property fmtid="{D5CDD505-2E9C-101B-9397-08002B2CF9AE}" pid="7" name="_2015_ms_pID_7253432">
    <vt:lpwstr>zLwIgiPOH+3Xu/TO8C4u7f2bMtyCbUTSSiZx
huodm2vv6HxOhR01nRqF1dca8Noa2BRWKVwP43nwStlt6mvIQ02Fp9krY1jLThNDla8ZMVtL
9y22WJ17hlKCbrMYfqI+eQ==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1464003199</vt:lpwstr>
  </property>
</Properties>
</file>