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0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94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26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750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717054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93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07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02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35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26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36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03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4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58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1DAE7-0C72-4F91-9207-6A305E0DD5F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41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Feasibility </a:t>
            </a:r>
            <a:r>
              <a:rPr lang="en-US" dirty="0"/>
              <a:t>of interference presence blind detection </a:t>
            </a:r>
            <a:r>
              <a:rPr lang="en-US" dirty="0" smtClean="0"/>
              <a:t>in CASE 1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Nokia, Alcatel-Lucent Shanghai Bell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23731" y="260648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R1-165736</a:t>
            </a:r>
            <a:endParaRPr lang="en-US" dirty="0" smtClean="0"/>
          </a:p>
          <a:p>
            <a:r>
              <a:rPr lang="en-US" dirty="0" smtClean="0"/>
              <a:t>Ag. 6.2.4.2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RAN WG1 Meeting #85		</a:t>
            </a:r>
          </a:p>
          <a:p>
            <a:r>
              <a:rPr lang="en-US" dirty="0" smtClean="0"/>
              <a:t>Nanjing, China 23rd - 27th May 2016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249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Preliminaries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899592" y="1772816"/>
                <a:ext cx="7416824" cy="37548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/>
                  <a:t>N</a:t>
                </a:r>
                <a:r>
                  <a:rPr lang="en-US" sz="2400" b="1" dirty="0" smtClean="0"/>
                  <a:t>ear-UE </a:t>
                </a:r>
                <a:r>
                  <a:rPr lang="en-US" sz="2400" b="1" dirty="0" smtClean="0"/>
                  <a:t>may be</a:t>
                </a:r>
                <a:r>
                  <a:rPr lang="en-US" sz="2400" b="1" dirty="0" smtClean="0"/>
                  <a:t> </a:t>
                </a:r>
                <a:r>
                  <a:rPr lang="en-US" sz="2400" b="1" dirty="0" smtClean="0"/>
                  <a:t>scheduled in two transmission schemes within the same allocation in the same </a:t>
                </a:r>
                <a:r>
                  <a:rPr lang="en-US" sz="2400" b="1" dirty="0" err="1" smtClean="0"/>
                  <a:t>subframe</a:t>
                </a:r>
                <a:r>
                  <a:rPr lang="en-US" sz="2400" b="1" dirty="0" smtClean="0"/>
                  <a:t>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smtClean="0"/>
                  <a:t>MUST CASE 1, 16QAM(QPSK+QPSK) super-constellation, far-UE power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=0.8</m:t>
                    </m:r>
                  </m:oMath>
                </a14:m>
                <a:r>
                  <a:rPr lang="en-US" sz="2000" dirty="0" smtClean="0"/>
                  <a:t> and near-UE power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1−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=0.2 </m:t>
                    </m:r>
                  </m:oMath>
                </a14:m>
                <a:endParaRPr lang="en-US" sz="20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smtClean="0"/>
                  <a:t>SU-MIMO rank1  power ranges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1&gt;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&gt;0.5</m:t>
                    </m:r>
                  </m:oMath>
                </a14:m>
                <a:r>
                  <a:rPr lang="en-US" sz="2000" dirty="0"/>
                  <a:t> </a:t>
                </a:r>
                <a:endParaRPr lang="en-US" sz="20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 smtClean="0"/>
              </a:p>
              <a:p>
                <a:r>
                  <a:rPr lang="en-US" sz="2400" b="1" dirty="0" smtClean="0"/>
                  <a:t>UE performs blind detection of constellations according to above two transmission scheme hypothesis per PRB/PRG.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772816"/>
                <a:ext cx="7416824" cy="3754874"/>
              </a:xfrm>
              <a:prstGeom prst="rect">
                <a:avLst/>
              </a:prstGeom>
              <a:blipFill rotWithShape="0">
                <a:blip r:embed="rId2"/>
                <a:stretch>
                  <a:fillRect l="-1316" t="-1299" r="-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16815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Blind detection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4427984" cy="32354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344" y="1289456"/>
            <a:ext cx="4390804" cy="33636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5579" y="4829745"/>
            <a:ext cx="41024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Detection </a:t>
            </a:r>
            <a:r>
              <a:rPr lang="en-US" sz="1600" dirty="0" smtClean="0"/>
              <a:t>error rate </a:t>
            </a:r>
            <a:r>
              <a:rPr lang="en-US" sz="1600" dirty="0" smtClean="0"/>
              <a:t>when MUST is transmitted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4624344" y="4829745"/>
            <a:ext cx="4464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Detection </a:t>
            </a:r>
            <a:r>
              <a:rPr lang="en-US" sz="1600" dirty="0" smtClean="0"/>
              <a:t>error rate </a:t>
            </a:r>
            <a:r>
              <a:rPr lang="en-US" sz="1600" dirty="0" smtClean="0"/>
              <a:t>when SU-MIMO is transmitted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91836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Interference </a:t>
            </a:r>
            <a:r>
              <a:rPr lang="en-US" dirty="0"/>
              <a:t>presence BD performs </a:t>
            </a:r>
            <a:r>
              <a:rPr lang="en-US" dirty="0" smtClean="0"/>
              <a:t>better, </a:t>
            </a:r>
            <a:r>
              <a:rPr lang="en-US" dirty="0"/>
              <a:t>w</a:t>
            </a:r>
            <a:r>
              <a:rPr lang="en-US" dirty="0" smtClean="0"/>
              <a:t>hen  the power allocated to near-UE in SU-MIMO is reduced.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180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52929" y="620688"/>
            <a:ext cx="5789325" cy="28753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Simulation assumptions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418031"/>
              </p:ext>
            </p:extLst>
          </p:nvPr>
        </p:nvGraphicFramePr>
        <p:xfrm>
          <a:off x="1552929" y="1448745"/>
          <a:ext cx="5749392" cy="3955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3234"/>
                <a:gridCol w="3226158"/>
              </a:tblGrid>
              <a:tr h="20018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Parameters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Values</a:t>
                      </a:r>
                      <a:endParaRPr lang="en-US" sz="1800" dirty="0"/>
                    </a:p>
                  </a:txBody>
                  <a:tcPr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Carrier frequency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2 </a:t>
                      </a:r>
                      <a:r>
                        <a:rPr lang="en-GB" sz="1000" dirty="0" smtClean="0">
                          <a:effectLst/>
                        </a:rPr>
                        <a:t>GHz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Bandwidth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3 </a:t>
                      </a:r>
                      <a:r>
                        <a:rPr lang="en-GB" sz="1000" dirty="0">
                          <a:effectLst/>
                        </a:rPr>
                        <a:t>MHz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Number of PRBs of PDSCH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15 PRB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 err="1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Subframes</a:t>
                      </a:r>
                      <a:r>
                        <a:rPr lang="en-US" sz="10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 with PDSCH</a:t>
                      </a:r>
                      <a:endParaRPr lang="en-US" sz="1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#0,</a:t>
                      </a:r>
                      <a:r>
                        <a:rPr lang="en-US" sz="1000" baseline="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 1, 2, 3, 4, 5, 6, 7, 8, 9</a:t>
                      </a:r>
                      <a:endParaRPr lang="en-US" sz="1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Cyclic prefix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Normal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Antenna configuration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2x2 low correlation</a:t>
                      </a:r>
                      <a:endParaRPr lang="en-US" sz="1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Propagation channel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ETU5</a:t>
                      </a:r>
                      <a:r>
                        <a:rPr lang="en-GB" sz="1000" baseline="0" dirty="0" smtClean="0">
                          <a:effectLst/>
                        </a:rPr>
                        <a:t> and EVA5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66818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fi-FI" sz="10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Path loss difference between</a:t>
                      </a:r>
                      <a:r>
                        <a:rPr lang="fi-FI" sz="100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Near and Far UE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fi-FI" sz="10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 dB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  <a:latin typeface="+mn-lt"/>
                          <a:ea typeface="+mn-ea"/>
                        </a:rPr>
                        <a:t>EVM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  <a:latin typeface="+mn-lt"/>
                          <a:ea typeface="+mn-ea"/>
                        </a:rPr>
                        <a:t>3%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Transmission </a:t>
                      </a:r>
                      <a:r>
                        <a:rPr lang="en-GB" sz="1000" dirty="0" smtClean="0">
                          <a:effectLst/>
                        </a:rPr>
                        <a:t>modes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fi-FI" sz="1000" dirty="0" smtClean="0">
                          <a:effectLst/>
                          <a:latin typeface="+mn-lt"/>
                          <a:ea typeface="+mn-ea"/>
                        </a:rPr>
                        <a:t>Near</a:t>
                      </a:r>
                      <a:r>
                        <a:rPr lang="fi-FI" sz="1000" baseline="0" dirty="0" smtClean="0">
                          <a:effectLst/>
                          <a:latin typeface="+mn-lt"/>
                          <a:ea typeface="+mn-ea"/>
                        </a:rPr>
                        <a:t>/Far: TM4/TM4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Rank</a:t>
                      </a:r>
                      <a:endParaRPr lang="en-US" sz="1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MCS</a:t>
                      </a:r>
                      <a:r>
                        <a:rPr lang="en-GB" sz="1000" baseline="0" dirty="0" smtClean="0">
                          <a:effectLst/>
                        </a:rPr>
                        <a:t> of near UE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Receiver algorithms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baseline="0" dirty="0" smtClean="0">
                          <a:effectLst/>
                        </a:rPr>
                        <a:t>R-ML (Near UE)</a:t>
                      </a:r>
                      <a:endParaRPr lang="en-US" sz="1000" baseline="0" dirty="0" smtClean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Channel estimation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Ideal</a:t>
                      </a: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SNR estimation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</a:rPr>
                        <a:t>Ideal</a:t>
                      </a: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HARQ</a:t>
                      </a:r>
                      <a:endParaRPr lang="en-US" sz="1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ON</a:t>
                      </a: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CSI reporting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Follow wideband PMI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409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PCFICH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CFI=3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341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Power</a:t>
                      </a:r>
                      <a:r>
                        <a:rPr lang="en-GB" sz="1000" baseline="0" dirty="0" smtClean="0">
                          <a:effectLst/>
                        </a:rPr>
                        <a:t> Ratio (Near/Far)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Arial" pitchFamily="34" charset="0"/>
                        <a:buNone/>
                      </a:pPr>
                      <a:r>
                        <a:rPr lang="en-US" sz="10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QPSK:</a:t>
                      </a:r>
                      <a:r>
                        <a:rPr lang="en-US" sz="1000" b="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0.2/0.8, 0.5-1.0/0.0</a:t>
                      </a:r>
                      <a:endParaRPr lang="en-US" sz="1000" b="0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341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Number of bundled PRB used for making one decision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baseline="0" dirty="0" smtClean="0">
                          <a:effectLst/>
                        </a:rPr>
                        <a:t>1/3</a:t>
                      </a:r>
                      <a:endParaRPr lang="en-US" sz="1000" baseline="0" dirty="0" smtClean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26341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 smtClean="0">
                          <a:effectLst/>
                        </a:rPr>
                        <a:t>Far UE mod candidates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baseline="0" dirty="0" smtClean="0">
                          <a:effectLst/>
                        </a:rPr>
                        <a:t>[0 2]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914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254</Words>
  <Application>Microsoft Office PowerPoint</Application>
  <PresentationFormat>On-screen Show (4:3)</PresentationFormat>
  <Paragraphs>65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Cambria Math</vt:lpstr>
      <vt:lpstr>Times New Roman</vt:lpstr>
      <vt:lpstr>Office Theme</vt:lpstr>
      <vt:lpstr>Feasibility of interference presence blind detection in CASE 1 MUST</vt:lpstr>
      <vt:lpstr>Preliminaries</vt:lpstr>
      <vt:lpstr>Blind detection statistics</vt:lpstr>
      <vt:lpstr>Observation</vt:lpstr>
      <vt:lpstr>Simulation assumptions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Daniel Larsson3</dc:creator>
  <cp:lastModifiedBy>Nokia</cp:lastModifiedBy>
  <cp:revision>35</cp:revision>
  <dcterms:created xsi:type="dcterms:W3CDTF">2016-05-19T19:24:15Z</dcterms:created>
  <dcterms:modified xsi:type="dcterms:W3CDTF">2016-05-25T01:15:46Z</dcterms:modified>
</cp:coreProperties>
</file>