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Numerology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</a:t>
            </a:r>
            <a:r>
              <a:rPr lang="en-US" altLang="zh-CN" dirty="0" smtClean="0"/>
              <a:t>NTT DOCOMO, Sprints, LGU+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-28061" y="199756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R1-165731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49353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7.1.4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To capture the following observations and confirm working assumptions</a:t>
            </a:r>
          </a:p>
          <a:p>
            <a:pPr lvl="1"/>
            <a:r>
              <a:rPr lang="en-US" altLang="ko-KR" dirty="0" smtClean="0"/>
              <a:t>It is </a:t>
            </a:r>
            <a:r>
              <a:rPr lang="en-US" altLang="ko-KR" dirty="0"/>
              <a:t>feasible to </a:t>
            </a:r>
            <a:r>
              <a:rPr lang="en-US" altLang="ko-KR" dirty="0" smtClean="0"/>
              <a:t>align </a:t>
            </a:r>
            <a:r>
              <a:rPr lang="en-US" altLang="ko-KR" dirty="0"/>
              <a:t>in symbol level </a:t>
            </a:r>
            <a:r>
              <a:rPr lang="en-US" altLang="ko-KR" dirty="0" smtClean="0"/>
              <a:t>among different numerologies </a:t>
            </a:r>
            <a:r>
              <a:rPr lang="en-US" altLang="ko-KR" dirty="0" smtClean="0"/>
              <a:t>with </a:t>
            </a:r>
            <a:r>
              <a:rPr lang="en-US" altLang="ko-KR" dirty="0" smtClean="0"/>
              <a:t>f0=15 kHz if </a:t>
            </a:r>
            <a:r>
              <a:rPr lang="en-US" altLang="ko-KR" dirty="0"/>
              <a:t>necessary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NR design, mechanisms to allow efficient coexistence between NR and LTE/NB-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are important</a:t>
            </a:r>
          </a:p>
          <a:p>
            <a:pPr lvl="1"/>
            <a:r>
              <a:rPr lang="en-US" altLang="ko-KR" dirty="0" smtClean="0"/>
              <a:t>Extended CP should be provided in addition to normal CP for flexible deployment scenario options, particularly for larger subcarrier spacing than 15 kHz</a:t>
            </a:r>
          </a:p>
          <a:p>
            <a:pPr lvl="1"/>
            <a:r>
              <a:rPr lang="en-US" altLang="ko-KR" dirty="0" smtClean="0"/>
              <a:t>In </a:t>
            </a:r>
            <a:r>
              <a:rPr lang="en-US" altLang="ko-KR" dirty="0" err="1" smtClean="0"/>
              <a:t>mMTC</a:t>
            </a:r>
            <a:r>
              <a:rPr lang="en-US" altLang="ko-KR" dirty="0" smtClean="0"/>
              <a:t>, lower sampling rate than 1.92 MHz may not be so essential. </a:t>
            </a:r>
          </a:p>
          <a:p>
            <a:pPr lvl="2"/>
            <a:r>
              <a:rPr lang="en-US" altLang="ko-KR" dirty="0" smtClean="0"/>
              <a:t>With 3.75 kHz subcarrier spacing, it is feasible to support lower sampling rate if necessary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</TotalTime>
  <Words>122</Words>
  <Application>Microsoft Office PowerPoint</Application>
  <PresentationFormat>화면 슬라이드 쇼(4:3)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SimSun</vt:lpstr>
      <vt:lpstr>맑은 고딕</vt:lpstr>
      <vt:lpstr>Arial</vt:lpstr>
      <vt:lpstr>Calibri</vt:lpstr>
      <vt:lpstr>Times New Roman</vt:lpstr>
      <vt:lpstr>Office 主题</vt:lpstr>
      <vt:lpstr>Way forward on Numerology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343</cp:revision>
  <dcterms:created xsi:type="dcterms:W3CDTF">2015-02-09T15:32:33Z</dcterms:created>
  <dcterms:modified xsi:type="dcterms:W3CDTF">2016-05-25T01:00:43Z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