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Code Type for Short Info Block Lengths in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Nokia, ASB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R1-165726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90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China,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23rd - 27th May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short info block </a:t>
            </a:r>
            <a:r>
              <a:rPr lang="en-US" dirty="0" smtClean="0"/>
              <a:t>lengths and low code rate, TBCC and Turbo code perform well compared to LDPC and </a:t>
            </a:r>
            <a:r>
              <a:rPr lang="en-US" smtClean="0"/>
              <a:t>Polar codes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1771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Channel code type </a:t>
            </a:r>
            <a:r>
              <a:rPr lang="en-US" sz="2800" dirty="0"/>
              <a:t>for </a:t>
            </a:r>
            <a:r>
              <a:rPr lang="en-US" sz="2800" dirty="0" smtClean="0"/>
              <a:t>short info block lengths (including at least: DL </a:t>
            </a:r>
            <a:r>
              <a:rPr lang="en-US" sz="2800" dirty="0"/>
              <a:t>control </a:t>
            </a:r>
            <a:r>
              <a:rPr lang="en-US" sz="2800" dirty="0" smtClean="0"/>
              <a:t>channel and </a:t>
            </a:r>
            <a:r>
              <a:rPr lang="en-US" sz="2800" dirty="0" err="1" smtClean="0"/>
              <a:t>mMTC</a:t>
            </a:r>
            <a:r>
              <a:rPr lang="en-US" sz="2800" dirty="0" smtClean="0"/>
              <a:t> DL) </a:t>
            </a:r>
            <a:r>
              <a:rPr lang="en-US" sz="2800" dirty="0"/>
              <a:t>in </a:t>
            </a:r>
            <a:r>
              <a:rPr lang="en-US" sz="2800" dirty="0" smtClean="0"/>
              <a:t>NR is:</a:t>
            </a:r>
          </a:p>
          <a:p>
            <a:pPr lvl="1"/>
            <a:r>
              <a:rPr lang="en-US" dirty="0" smtClean="0"/>
              <a:t>Tail-biting convolutional code (TBCC)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90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Code Type for Short Info Block Lengths in NR</vt:lpstr>
      <vt:lpstr>Observation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82</cp:revision>
  <dcterms:created xsi:type="dcterms:W3CDTF">2006-08-16T00:00:00Z</dcterms:created>
  <dcterms:modified xsi:type="dcterms:W3CDTF">2016-05-25T02:19:35Z</dcterms:modified>
</cp:coreProperties>
</file>