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39" autoAdjust="0"/>
    <p:restoredTop sz="94660"/>
  </p:normalViewPr>
  <p:slideViewPr>
    <p:cSldViewPr>
      <p:cViewPr varScale="1">
        <p:scale>
          <a:sx n="135" d="100"/>
          <a:sy n="135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468313" y="2644775"/>
            <a:ext cx="81359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itchFamily="34" charset="0"/>
              </a:rPr>
              <a:t>WF </a:t>
            </a:r>
            <a:r>
              <a:rPr lang="en-US" altLang="ja-JP" sz="4000" dirty="0">
                <a:latin typeface="Calibri" pitchFamily="34" charset="0"/>
              </a:rPr>
              <a:t>on </a:t>
            </a:r>
            <a:r>
              <a:rPr lang="en-US" altLang="ja-JP" sz="4000" dirty="0" smtClean="0">
                <a:latin typeface="Calibri" pitchFamily="34" charset="0"/>
              </a:rPr>
              <a:t>baseline modulation schemes </a:t>
            </a:r>
          </a:p>
          <a:p>
            <a:pPr algn="ctr"/>
            <a:r>
              <a:rPr lang="en-US" altLang="ja-JP" sz="4000" dirty="0" smtClean="0">
                <a:latin typeface="Calibri" pitchFamily="34" charset="0"/>
              </a:rPr>
              <a:t>for NR study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Intel, </a:t>
            </a:r>
            <a:r>
              <a:rPr lang="en-US" altLang="ko-KR" sz="2400" dirty="0" smtClean="0"/>
              <a:t>Nokia, ASB</a:t>
            </a:r>
            <a:endParaRPr lang="ja-JP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12467" y="323655"/>
            <a:ext cx="143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R1-165718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78650"/>
            <a:ext cx="378501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7.1.5.2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altLang="ko-KR" sz="2800" dirty="0" smtClean="0">
                <a:sym typeface="Wingdings" pitchFamily="2" charset="2"/>
              </a:rPr>
              <a:t>For the study of NR, RAN1 assume that the modulation schemes </a:t>
            </a:r>
            <a:r>
              <a:rPr lang="en-US" altLang="ko-KR" sz="2800" dirty="0">
                <a:sym typeface="Wingdings" pitchFamily="2" charset="2"/>
              </a:rPr>
              <a:t>defined in </a:t>
            </a:r>
            <a:r>
              <a:rPr lang="en-US" altLang="ko-KR" sz="2800" dirty="0" smtClean="0">
                <a:sym typeface="Wingdings" pitchFamily="2" charset="2"/>
              </a:rPr>
              <a:t>LTE/LTE-A/NB-</a:t>
            </a:r>
            <a:r>
              <a:rPr lang="en-US" altLang="ko-KR" sz="2800" dirty="0" err="1" smtClean="0">
                <a:sym typeface="Wingdings" pitchFamily="2" charset="2"/>
              </a:rPr>
              <a:t>IoT</a:t>
            </a:r>
            <a:r>
              <a:rPr lang="en-US" altLang="ko-KR" sz="2800" dirty="0" smtClean="0">
                <a:sym typeface="Wingdings" pitchFamily="2" charset="2"/>
              </a:rPr>
              <a:t> (i.e</a:t>
            </a:r>
            <a:r>
              <a:rPr lang="en-US" altLang="ko-KR" sz="2800" dirty="0">
                <a:sym typeface="Wingdings" pitchFamily="2" charset="2"/>
              </a:rPr>
              <a:t>. </a:t>
            </a:r>
            <a:r>
              <a:rPr lang="en-US" altLang="ko-KR" sz="2800" dirty="0" smtClean="0">
                <a:sym typeface="Wingdings" pitchFamily="2" charset="2"/>
              </a:rPr>
              <a:t>Pi/2-BPSK, Pi/4-QPSK, QPSK</a:t>
            </a:r>
            <a:r>
              <a:rPr lang="en-US" altLang="ko-KR" sz="2800" dirty="0">
                <a:sym typeface="Wingdings" pitchFamily="2" charset="2"/>
              </a:rPr>
              <a:t>, 16QAM, 64QAM and 256QAM) </a:t>
            </a:r>
            <a:r>
              <a:rPr lang="en-US" altLang="ko-KR" sz="2800" dirty="0" smtClean="0">
                <a:sym typeface="Wingdings" pitchFamily="2" charset="2"/>
              </a:rPr>
              <a:t>are </a:t>
            </a:r>
            <a:r>
              <a:rPr lang="en-US" altLang="ko-KR" sz="2800" dirty="0">
                <a:sym typeface="Wingdings" pitchFamily="2" charset="2"/>
              </a:rPr>
              <a:t>a baseline modulation </a:t>
            </a:r>
            <a:r>
              <a:rPr lang="en-US" altLang="ko-KR" sz="2800" dirty="0" smtClean="0">
                <a:sym typeface="Wingdings" pitchFamily="2" charset="2"/>
              </a:rPr>
              <a:t>scheme.</a:t>
            </a:r>
          </a:p>
          <a:p>
            <a:pPr lvl="1">
              <a:spcBef>
                <a:spcPts val="400"/>
              </a:spcBef>
            </a:pPr>
            <a:r>
              <a:rPr lang="en-US" altLang="ko-KR" sz="2400" dirty="0">
                <a:sym typeface="Wingdings" pitchFamily="2" charset="2"/>
              </a:rPr>
              <a:t>B</a:t>
            </a:r>
            <a:r>
              <a:rPr lang="en-US" altLang="ko-KR" dirty="0" smtClean="0"/>
              <a:t>aseline</a:t>
            </a:r>
            <a:r>
              <a:rPr lang="en-US" altLang="ko-KR" dirty="0"/>
              <a:t>: Gray-encoded and bit -interleaved coded modulation as in </a:t>
            </a:r>
            <a:r>
              <a:rPr lang="en-US" altLang="ko-KR" dirty="0" smtClean="0"/>
              <a:t>LTE</a:t>
            </a:r>
            <a:endParaRPr lang="ko-KR" altLang="ko-KR" dirty="0" smtClean="0"/>
          </a:p>
          <a:p>
            <a:pPr>
              <a:spcBef>
                <a:spcPts val="400"/>
              </a:spcBef>
            </a:pPr>
            <a:r>
              <a:rPr lang="en-US" altLang="ko-KR" sz="2800" dirty="0" smtClean="0">
                <a:sym typeface="Wingdings" pitchFamily="2" charset="2"/>
              </a:rPr>
              <a:t>Other </a:t>
            </a:r>
            <a:r>
              <a:rPr lang="en-US" altLang="ko-KR" sz="2800" dirty="0">
                <a:sym typeface="Wingdings" pitchFamily="2" charset="2"/>
              </a:rPr>
              <a:t>modulation </a:t>
            </a:r>
            <a:r>
              <a:rPr lang="en-US" altLang="ko-KR" sz="2800" dirty="0" smtClean="0">
                <a:sym typeface="Wingdings" pitchFamily="2" charset="2"/>
              </a:rPr>
              <a:t>schemes are </a:t>
            </a:r>
            <a:r>
              <a:rPr lang="en-US" altLang="ko-KR" sz="2800" dirty="0">
                <a:sym typeface="Wingdings" pitchFamily="2" charset="2"/>
              </a:rPr>
              <a:t>not </a:t>
            </a:r>
            <a:r>
              <a:rPr lang="en-US" altLang="ko-KR" sz="2800" dirty="0" smtClean="0">
                <a:sym typeface="Wingdings" pitchFamily="2" charset="2"/>
              </a:rPr>
              <a:t>precluded.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786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</TotalTime>
  <Words>92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70</cp:revision>
  <dcterms:created xsi:type="dcterms:W3CDTF">2016-04-11T00:08:37Z</dcterms:created>
  <dcterms:modified xsi:type="dcterms:W3CDTF">2016-05-25T00:57:37Z</dcterms:modified>
</cp:coreProperties>
</file>