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7" r:id="rId3"/>
    <p:sldId id="268" r:id="rId4"/>
    <p:sldId id="264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586" autoAdjust="0"/>
    <p:restoredTop sz="94609" autoAdjust="0"/>
  </p:normalViewPr>
  <p:slideViewPr>
    <p:cSldViewPr>
      <p:cViewPr>
        <p:scale>
          <a:sx n="100" d="100"/>
          <a:sy n="100" d="100"/>
        </p:scale>
        <p:origin x="-714" y="-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Way forward </a:t>
            </a:r>
            <a:r>
              <a:rPr lang="en-US" altLang="ja-JP" dirty="0" smtClean="0"/>
              <a:t>on (E)PDCCH used for multiple SPS configurations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NTT DOCOMO</a:t>
            </a:r>
            <a:r>
              <a:rPr lang="en-US" smtClean="0">
                <a:solidFill>
                  <a:schemeClr val="tx1"/>
                </a:solidFill>
              </a:rPr>
              <a:t>, Huawei, </a:t>
            </a:r>
            <a:r>
              <a:rPr lang="en-US" altLang="zh-CN" smtClean="0">
                <a:solidFill>
                  <a:schemeClr val="tx1"/>
                </a:solidFill>
              </a:rPr>
              <a:t>Panasonic</a:t>
            </a:r>
            <a:r>
              <a:rPr lang="en-US" smtClean="0">
                <a:solidFill>
                  <a:schemeClr val="tx1"/>
                </a:solidFill>
              </a:rPr>
              <a:t>, </a:t>
            </a:r>
            <a:r>
              <a:rPr lang="en-US" dirty="0" smtClean="0">
                <a:solidFill>
                  <a:schemeClr val="tx1"/>
                </a:solidFill>
              </a:rPr>
              <a:t>…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smtClean="0">
                <a:latin typeface="Calibri" pitchFamily="34" charset="0"/>
              </a:rPr>
              <a:t>R1-165699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1520" y="187057"/>
            <a:ext cx="53285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 RAN WG1 Meeting #</a:t>
            </a:r>
            <a:r>
              <a:rPr lang="en-US" altLang="zh-CN" sz="2400" dirty="0" smtClean="0"/>
              <a:t>85</a:t>
            </a:r>
          </a:p>
          <a:p>
            <a:r>
              <a:rPr lang="en-US" altLang="zh-CN" sz="2400" dirty="0" smtClean="0"/>
              <a:t>Nanjing</a:t>
            </a:r>
            <a:r>
              <a:rPr lang="en-US" altLang="zh-CN" sz="2400" dirty="0"/>
              <a:t>, China 23rd - 27th May 2016</a:t>
            </a:r>
          </a:p>
          <a:p>
            <a:r>
              <a:rPr lang="en-US" altLang="zh-CN" sz="2400" dirty="0" smtClean="0"/>
              <a:t>Agenda </a:t>
            </a:r>
            <a:r>
              <a:rPr lang="en-US" altLang="zh-CN" sz="2400" dirty="0"/>
              <a:t>item </a:t>
            </a:r>
            <a:r>
              <a:rPr lang="en-US" altLang="ja-JP" sz="2400" dirty="0"/>
              <a:t>6.2.2.3.1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0491692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ja-JP" dirty="0"/>
              <a:t>In RAN1#84bis, </a:t>
            </a:r>
            <a:r>
              <a:rPr lang="en-GB" altLang="ja-JP" dirty="0" smtClean="0"/>
              <a:t>it is agreed to support </a:t>
            </a:r>
            <a:r>
              <a:rPr lang="en-US" altLang="ja-JP" dirty="0" smtClean="0"/>
              <a:t>multiple </a:t>
            </a:r>
            <a:r>
              <a:rPr lang="en-US" altLang="ja-JP" dirty="0"/>
              <a:t>SPS configurations for a given </a:t>
            </a:r>
            <a:r>
              <a:rPr lang="en-US" altLang="ja-JP" dirty="0" smtClean="0"/>
              <a:t>UE for </a:t>
            </a:r>
            <a:r>
              <a:rPr lang="en-US" altLang="ja-JP" dirty="0" err="1" smtClean="0"/>
              <a:t>eNB</a:t>
            </a:r>
            <a:r>
              <a:rPr lang="en-US" altLang="ja-JP" dirty="0" smtClean="0"/>
              <a:t> scheduling</a:t>
            </a:r>
          </a:p>
          <a:p>
            <a:pPr lvl="1"/>
            <a:r>
              <a:rPr lang="en-US" altLang="ja-JP" dirty="0"/>
              <a:t>The </a:t>
            </a:r>
            <a:r>
              <a:rPr lang="en-US" altLang="ja-JP" dirty="0" err="1"/>
              <a:t>eNB</a:t>
            </a:r>
            <a:r>
              <a:rPr lang="en-US" altLang="ja-JP" dirty="0"/>
              <a:t> can dynamically trigger/release the different SPS-configurations by use of (E)PDCCH</a:t>
            </a:r>
            <a:endParaRPr lang="ja-JP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68952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Observation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kumimoji="1" lang="en-US" altLang="ja-JP" dirty="0" smtClean="0"/>
              <a:t>Event triggered traffic cannot be supported by SPS</a:t>
            </a:r>
          </a:p>
          <a:p>
            <a:r>
              <a:rPr kumimoji="1" lang="en-US" altLang="ja-JP" dirty="0" smtClean="0"/>
              <a:t>Multiple SPS configurations should not require significant increase in the number of blind detection</a:t>
            </a:r>
          </a:p>
          <a:p>
            <a:r>
              <a:rPr kumimoji="1" lang="en-US" altLang="ja-JP" dirty="0" smtClean="0"/>
              <a:t>In UL SPS, both explicit and implicit release are supported</a:t>
            </a:r>
          </a:p>
          <a:p>
            <a:pPr lvl="1"/>
            <a:r>
              <a:rPr kumimoji="1" lang="en-US" altLang="ja-JP" dirty="0" smtClean="0"/>
              <a:t>Contrary to UL SPS, </a:t>
            </a:r>
            <a:r>
              <a:rPr kumimoji="1" lang="en-US" altLang="ja-JP" dirty="0" err="1" smtClean="0"/>
              <a:t>eNB</a:t>
            </a:r>
            <a:r>
              <a:rPr kumimoji="1" lang="en-US" altLang="ja-JP" dirty="0" smtClean="0"/>
              <a:t> cannot be aware of status of </a:t>
            </a:r>
            <a:r>
              <a:rPr kumimoji="1" lang="en-US" altLang="ja-JP" dirty="0" err="1" smtClean="0"/>
              <a:t>sidelink</a:t>
            </a:r>
            <a:r>
              <a:rPr kumimoji="1" lang="en-US" altLang="ja-JP" dirty="0" smtClean="0"/>
              <a:t> transmissions. Therefore implicit release using </a:t>
            </a:r>
            <a:r>
              <a:rPr lang="en-GB" altLang="ja-JP" dirty="0" smtClean="0"/>
              <a:t>empty transmissions cannot be supported for </a:t>
            </a:r>
            <a:r>
              <a:rPr lang="en-GB" altLang="ja-JP" dirty="0" err="1" smtClean="0"/>
              <a:t>sidelink</a:t>
            </a:r>
            <a:r>
              <a:rPr lang="en-GB" altLang="ja-JP" dirty="0" smtClean="0"/>
              <a:t> operation</a:t>
            </a:r>
            <a:endParaRPr kumimoji="1" lang="en-US" altLang="ja-JP" dirty="0" smtClean="0"/>
          </a:p>
          <a:p>
            <a:pPr lvl="1"/>
            <a:r>
              <a:rPr kumimoji="1" lang="en-US" altLang="ja-JP" dirty="0" smtClean="0"/>
              <a:t>If a DCI for de-activation is miss-detected, UE may semi-persistently transmit in </a:t>
            </a:r>
            <a:r>
              <a:rPr kumimoji="1" lang="en-US" altLang="ja-JP" dirty="0" err="1" smtClean="0"/>
              <a:t>sidelink</a:t>
            </a:r>
            <a:r>
              <a:rPr kumimoji="1" lang="en-US" altLang="ja-JP" dirty="0" smtClean="0"/>
              <a:t> with unexpected resource allocation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417315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55000" lnSpcReduction="20000"/>
          </a:bodyPr>
          <a:lstStyle/>
          <a:p>
            <a:r>
              <a:rPr kumimoji="1" lang="en-US" altLang="ja-JP" dirty="0" smtClean="0"/>
              <a:t>Dynamic resource allocation is supported by </a:t>
            </a:r>
            <a:r>
              <a:rPr kumimoji="1" lang="en-US" altLang="ja-JP" dirty="0" err="1" smtClean="0"/>
              <a:t>eNB</a:t>
            </a:r>
            <a:r>
              <a:rPr kumimoji="1" lang="en-US" altLang="ja-JP" dirty="0" smtClean="0"/>
              <a:t> scheduling</a:t>
            </a:r>
          </a:p>
          <a:p>
            <a:pPr lvl="1"/>
            <a:r>
              <a:rPr kumimoji="1" lang="en-US" altLang="ja-JP" sz="2900" dirty="0" smtClean="0"/>
              <a:t>DCI size is same as DCI format 5 and it is common between SPS and dynamic scheduling</a:t>
            </a:r>
            <a:endParaRPr kumimoji="1" lang="en-US" altLang="ja-JP" dirty="0" smtClean="0"/>
          </a:p>
          <a:p>
            <a:r>
              <a:rPr kumimoji="1" lang="en-US" altLang="ja-JP" dirty="0" smtClean="0"/>
              <a:t>A </a:t>
            </a:r>
            <a:r>
              <a:rPr kumimoji="1" lang="en-US" altLang="ja-JP" dirty="0"/>
              <a:t>DCI for activation/release of </a:t>
            </a:r>
            <a:r>
              <a:rPr kumimoji="1" lang="en-US" altLang="ja-JP" dirty="0" err="1"/>
              <a:t>sidelink</a:t>
            </a:r>
            <a:r>
              <a:rPr kumimoji="1" lang="en-US" altLang="ja-JP" dirty="0"/>
              <a:t> SPS configurations is masked with SPS </a:t>
            </a:r>
            <a:r>
              <a:rPr kumimoji="1" lang="en-US" altLang="ja-JP" dirty="0" smtClean="0"/>
              <a:t>V2V-RNTI which is different from V2V-RNTI for dynamic scheduling</a:t>
            </a:r>
          </a:p>
          <a:p>
            <a:r>
              <a:rPr kumimoji="1" lang="en-US" altLang="ja-JP" dirty="0" smtClean="0"/>
              <a:t>SPS configuration index(</a:t>
            </a:r>
            <a:r>
              <a:rPr kumimoji="1" lang="en-US" altLang="ja-JP" dirty="0" err="1" smtClean="0"/>
              <a:t>es</a:t>
            </a:r>
            <a:r>
              <a:rPr kumimoji="1" lang="en-US" altLang="ja-JP" dirty="0" smtClean="0"/>
              <a:t>) is explicitly carried by the DCI</a:t>
            </a:r>
          </a:p>
          <a:p>
            <a:pPr lvl="1"/>
            <a:r>
              <a:rPr kumimoji="1" lang="en-US" altLang="ja-JP" sz="2900" dirty="0" smtClean="0"/>
              <a:t>If multiple SPS configuration index(</a:t>
            </a:r>
            <a:r>
              <a:rPr kumimoji="1" lang="en-US" altLang="ja-JP" sz="2900" dirty="0" err="1" smtClean="0"/>
              <a:t>es</a:t>
            </a:r>
            <a:r>
              <a:rPr kumimoji="1" lang="en-US" altLang="ja-JP" sz="2900" dirty="0" smtClean="0"/>
              <a:t>) is carried by a DCI, further study how to reduce the signaling overhead, e.g., grouping of SPS configuration indexes</a:t>
            </a:r>
          </a:p>
          <a:p>
            <a:r>
              <a:rPr kumimoji="1" lang="en-US" altLang="ja-JP" dirty="0" smtClean="0"/>
              <a:t>Both explicit release and implicit release of SPS configurations is supported</a:t>
            </a:r>
          </a:p>
          <a:p>
            <a:pPr lvl="1"/>
            <a:r>
              <a:rPr kumimoji="1" lang="en-US" altLang="ja-JP" sz="2900" dirty="0" smtClean="0"/>
              <a:t>Explicit release is selected from following alternatives</a:t>
            </a:r>
          </a:p>
          <a:p>
            <a:pPr lvl="2"/>
            <a:r>
              <a:rPr lang="en-US" altLang="ja-JP" sz="2900" dirty="0" smtClean="0"/>
              <a:t>Alt</a:t>
            </a:r>
            <a:r>
              <a:rPr lang="en-US" altLang="ja-JP" sz="2900" dirty="0"/>
              <a:t>. 1: </a:t>
            </a:r>
            <a:r>
              <a:rPr lang="en-US" altLang="ja-JP" sz="2900" dirty="0" smtClean="0"/>
              <a:t>Activation/release indicator </a:t>
            </a:r>
            <a:r>
              <a:rPr lang="en-US" altLang="ja-JP" sz="2900" dirty="0"/>
              <a:t>in the </a:t>
            </a:r>
            <a:r>
              <a:rPr lang="en-US" altLang="ja-JP" sz="2900" dirty="0" smtClean="0"/>
              <a:t>DCI</a:t>
            </a:r>
          </a:p>
          <a:p>
            <a:pPr lvl="3"/>
            <a:r>
              <a:rPr lang="en-US" altLang="ja-JP" sz="2500" dirty="0" smtClean="0"/>
              <a:t>The activation/release indicator can be a combination of some field values in the DCI</a:t>
            </a:r>
          </a:p>
          <a:p>
            <a:pPr lvl="2"/>
            <a:r>
              <a:rPr lang="en-US" altLang="ja-JP" sz="2900" dirty="0" smtClean="0"/>
              <a:t>Alt</a:t>
            </a:r>
            <a:r>
              <a:rPr lang="en-US" altLang="ja-JP" sz="2900" dirty="0"/>
              <a:t>. 2: A SPS configuration index reserved/configured for release </a:t>
            </a:r>
            <a:endParaRPr kumimoji="1" lang="en-US" altLang="ja-JP" sz="2900" dirty="0" smtClean="0"/>
          </a:p>
          <a:p>
            <a:pPr lvl="1"/>
            <a:r>
              <a:rPr kumimoji="1" lang="en-US" altLang="ja-JP" sz="2900" dirty="0" smtClean="0"/>
              <a:t>Two implicit release is supported</a:t>
            </a:r>
          </a:p>
          <a:p>
            <a:pPr lvl="2"/>
            <a:r>
              <a:rPr kumimoji="1" lang="en-US" altLang="ja-JP" sz="2900" dirty="0" smtClean="0"/>
              <a:t>SPS </a:t>
            </a:r>
            <a:r>
              <a:rPr kumimoji="1" lang="en-US" altLang="ja-JP" sz="2900" dirty="0"/>
              <a:t>configurations not indicated by </a:t>
            </a:r>
            <a:r>
              <a:rPr kumimoji="1" lang="en-US" altLang="ja-JP" sz="2900" dirty="0" smtClean="0"/>
              <a:t>the </a:t>
            </a:r>
            <a:r>
              <a:rPr kumimoji="1" lang="en-US" altLang="ja-JP" sz="2900" dirty="0"/>
              <a:t>DCI </a:t>
            </a:r>
            <a:r>
              <a:rPr kumimoji="1" lang="en-US" altLang="ja-JP" sz="2900" dirty="0" smtClean="0"/>
              <a:t>for activation are </a:t>
            </a:r>
            <a:r>
              <a:rPr kumimoji="1" lang="en-US" altLang="ja-JP" sz="2900" dirty="0"/>
              <a:t>assumed to be released</a:t>
            </a:r>
          </a:p>
          <a:p>
            <a:pPr lvl="2"/>
            <a:r>
              <a:rPr kumimoji="1" lang="en-US" altLang="ja-JP" sz="2900" dirty="0" smtClean="0"/>
              <a:t>An activated </a:t>
            </a:r>
            <a:r>
              <a:rPr kumimoji="1" lang="en-US" altLang="ja-JP" sz="2900" dirty="0"/>
              <a:t>SPS configuration has a </a:t>
            </a:r>
            <a:r>
              <a:rPr kumimoji="1" lang="en-US" altLang="ja-JP" sz="2900" dirty="0" smtClean="0"/>
              <a:t>counter initialized at every activation. The SPS configuration is assumed to be active until the </a:t>
            </a:r>
            <a:r>
              <a:rPr kumimoji="1" lang="en-US" altLang="ja-JP" sz="2900" dirty="0"/>
              <a:t>counter </a:t>
            </a:r>
            <a:r>
              <a:rPr kumimoji="1" lang="en-US" altLang="ja-JP" sz="2900" dirty="0" smtClean="0"/>
              <a:t>expires. The UE and eNB will release the SPS when the counter expires</a:t>
            </a:r>
          </a:p>
          <a:p>
            <a:pPr lvl="2"/>
            <a:r>
              <a:rPr kumimoji="1" lang="en-US" altLang="ja-JP" sz="2900" dirty="0" smtClean="0"/>
              <a:t>The UE indicates to the eNB when the SPS process is not needed anymore</a:t>
            </a:r>
          </a:p>
          <a:p>
            <a:pPr lvl="3"/>
            <a:r>
              <a:rPr lang="en-US" altLang="ja-JP" sz="2500" dirty="0"/>
              <a:t>FFS how to indicate</a:t>
            </a:r>
            <a:endParaRPr kumimoji="1" lang="ja-JP" altLang="en-US" sz="2500" dirty="0"/>
          </a:p>
        </p:txBody>
      </p:sp>
    </p:spTree>
    <p:extLst>
      <p:ext uri="{BB962C8B-B14F-4D97-AF65-F5344CB8AC3E}">
        <p14:creationId xmlns:p14="http://schemas.microsoft.com/office/powerpoint/2010/main" val="7393022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7618</TotalTime>
  <Words>359</Words>
  <Application>Microsoft Office PowerPoint</Application>
  <PresentationFormat>画面に合わせる (4:3)</PresentationFormat>
  <Paragraphs>31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Theme</vt:lpstr>
      <vt:lpstr>Way forward on (E)PDCCH used for multiple SPS configurations</vt:lpstr>
      <vt:lpstr>Background</vt:lpstr>
      <vt:lpstr>Observation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</dc:title>
  <dc:creator>zhaoq</dc:creator>
  <cp:lastModifiedBy>NTT DOCOMO</cp:lastModifiedBy>
  <cp:revision>301</cp:revision>
  <dcterms:created xsi:type="dcterms:W3CDTF">2014-08-07T02:43:23Z</dcterms:created>
  <dcterms:modified xsi:type="dcterms:W3CDTF">2016-05-25T00:38:36Z</dcterms:modified>
</cp:coreProperties>
</file>