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08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318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93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00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48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79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9743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8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37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88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9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207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66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KPIs discussion for RAN1 evaluation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[Samsung</a:t>
            </a:r>
            <a:r>
              <a:rPr lang="en-US" altLang="ko-KR" dirty="0" smtClean="0"/>
              <a:t>],CATT </a:t>
            </a:r>
            <a:endParaRPr lang="ja-JP" altLang="en-US" dirty="0" smtClean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51520" y="4046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#85</a:t>
            </a:r>
          </a:p>
          <a:p>
            <a:r>
              <a:rPr lang="en-US" altLang="ko-KR" dirty="0" smtClean="0"/>
              <a:t>Nanjing, China, 23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– 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May 2016</a:t>
            </a:r>
            <a:endParaRPr lang="en-US" altLang="ja-JP" dirty="0" smtClean="0"/>
          </a:p>
          <a:p>
            <a:r>
              <a:rPr lang="en-US" altLang="ja-JP" dirty="0" smtClean="0"/>
              <a:t>Agenda item 7.1.2</a:t>
            </a:r>
            <a:endParaRPr lang="ja-JP" altLang="en-US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6444208" y="590774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ja-JP" sz="2400" dirty="0" smtClean="0"/>
              <a:t>R1-</a:t>
            </a:r>
            <a:r>
              <a:rPr lang="en-US" altLang="ko-KR" sz="2400" dirty="0"/>
              <a:t> 165697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72241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 should discuss the main KPIs per usage scenario, i.e.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eMBB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URLLC and decide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KPIs are to be evaluated in RAN1 and focus on those KPIs for evaluation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method and evaluation metrics per KPIs which will be evaluated in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</a:t>
            </a:r>
          </a:p>
          <a:p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065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83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Way Forward on KPIs discussion for RAN1 evaluation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evaluation  methodologies for mMTC</dc:title>
  <dc:creator>Eunsun Kim</dc:creator>
  <cp:lastModifiedBy>Eunsun Kim</cp:lastModifiedBy>
  <cp:revision>44</cp:revision>
  <dcterms:created xsi:type="dcterms:W3CDTF">2016-05-21T15:07:51Z</dcterms:created>
  <dcterms:modified xsi:type="dcterms:W3CDTF">2016-05-24T11:19:08Z</dcterms:modified>
</cp:coreProperties>
</file>