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1" r:id="rId2"/>
    <p:sldId id="262" r:id="rId3"/>
    <p:sldId id="263" r:id="rId4"/>
    <p:sldId id="264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99" autoAdjust="0"/>
    <p:restoredTop sz="88862" autoAdjust="0"/>
  </p:normalViewPr>
  <p:slideViewPr>
    <p:cSldViewPr>
      <p:cViewPr varScale="1">
        <p:scale>
          <a:sx n="82" d="100"/>
          <a:sy n="82" d="100"/>
        </p:scale>
        <p:origin x="-10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WF on UE measurement and reporting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38862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Huawei, HiSilicon, NEC,…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54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</a:rPr>
              <a:t>Meeting #85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        		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buFontTx/>
              <a:buNone/>
              <a:defRPr/>
            </a:pPr>
            <a:r>
              <a:rPr lang="en-US" altLang="zh-CN" sz="2400" dirty="0" smtClean="0"/>
              <a:t>Nanjing, China, 23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- 27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AI: 6.2.2.4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43800" y="152400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R1-165692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562600"/>
          </a:xfrm>
        </p:spPr>
        <p:txBody>
          <a:bodyPr/>
          <a:lstStyle/>
          <a:p>
            <a:r>
              <a:rPr lang="en-US" altLang="zh-CN" sz="2800" dirty="0" smtClean="0"/>
              <a:t>In Europe, ETSI EN 302 571 specifies rules that all UEs need to comply with to operate in the 5855 MHz to 5925MHz unlicensed spectrum.</a:t>
            </a:r>
          </a:p>
          <a:p>
            <a:r>
              <a:rPr lang="en-US" altLang="zh-CN" sz="2800" dirty="0" smtClean="0"/>
              <a:t>In this standard, (decentralized) congestion control is currently one mandatory requirement to meet for any ITS technology to operate in this spectrum. </a:t>
            </a:r>
          </a:p>
          <a:p>
            <a:r>
              <a:rPr lang="en-US" altLang="zh-CN" sz="2800" dirty="0" smtClean="0"/>
              <a:t>An necessary element to enable congestion control is to measure the channel utilization ratio and perform transmission adaptation if certain criteria are met.</a:t>
            </a:r>
          </a:p>
          <a:p>
            <a:r>
              <a:rPr lang="en-US" altLang="zh-CN" sz="2800" dirty="0" smtClean="0"/>
              <a:t>Hence, congestion control should be studied and specified by 3GPP.</a:t>
            </a:r>
          </a:p>
          <a:p>
            <a:endParaRPr lang="en-US" altLang="zh-CN" sz="2800" dirty="0" smtClean="0"/>
          </a:p>
          <a:p>
            <a:endParaRPr lang="en-US" altLang="zh-CN" sz="2800" dirty="0" smtClean="0"/>
          </a:p>
          <a:p>
            <a:endParaRPr lang="en-US" altLang="zh-CN" sz="2800" dirty="0" smtClean="0"/>
          </a:p>
          <a:p>
            <a:endParaRPr lang="en-US" altLang="zh-CN" sz="2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5626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 smtClean="0"/>
              <a:t>At the RAN WG1 Meeting #84bis, reporting of radio-level measurements of </a:t>
            </a:r>
            <a:r>
              <a:rPr lang="en-US" altLang="zh-CN" sz="2800" dirty="0" err="1" smtClean="0"/>
              <a:t>sidelink</a:t>
            </a:r>
            <a:r>
              <a:rPr lang="en-US" altLang="zh-CN" sz="2800" dirty="0" smtClean="0"/>
              <a:t> was discussed. It was decided to continue discussion until RAN WG1 Meeting #85.</a:t>
            </a:r>
            <a:endParaRPr lang="en-AU" altLang="zh-CN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dirty="0" smtClean="0"/>
              <a:t>Radio-level measurement of </a:t>
            </a:r>
            <a:r>
              <a:rPr lang="en-US" altLang="zh-CN" sz="2800" dirty="0" err="1" smtClean="0"/>
              <a:t>sidelink</a:t>
            </a:r>
            <a:r>
              <a:rPr lang="en-US" altLang="zh-CN" sz="2800" dirty="0" smtClean="0"/>
              <a:t> is beneficial to improve accuracy on how far two UEs are apart compared to use of the geo-information. It can also help to decrease the possibility of interference and increase the opportunity of the spatial reuse. </a:t>
            </a:r>
            <a:endParaRPr lang="en-AU" altLang="zh-CN" sz="2800" dirty="0" smtClean="0"/>
          </a:p>
          <a:p>
            <a:endParaRPr lang="en-US" altLang="zh-CN" sz="2800" dirty="0" smtClean="0"/>
          </a:p>
          <a:p>
            <a:endParaRPr lang="en-US" altLang="zh-CN" sz="2800" dirty="0" smtClean="0"/>
          </a:p>
          <a:p>
            <a:endParaRPr lang="en-US" altLang="zh-CN" sz="2800" dirty="0" smtClean="0"/>
          </a:p>
          <a:p>
            <a:endParaRPr lang="en-US" altLang="zh-CN" sz="28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257800"/>
          </a:xfrm>
        </p:spPr>
        <p:txBody>
          <a:bodyPr/>
          <a:lstStyle/>
          <a:p>
            <a:r>
              <a:rPr lang="en-AU" altLang="zh-CN" sz="2800" dirty="0" smtClean="0"/>
              <a:t>Support </a:t>
            </a:r>
            <a:r>
              <a:rPr lang="en-US" altLang="ko-KR" sz="2800" dirty="0" smtClean="0">
                <a:cs typeface="Times New Roman" panose="02020603050405020304" pitchFamily="18" charset="0"/>
              </a:rPr>
              <a:t>radio-level measurements of </a:t>
            </a:r>
            <a:r>
              <a:rPr lang="en-US" altLang="ko-KR" sz="2800" dirty="0" err="1" smtClean="0">
                <a:cs typeface="Times New Roman" panose="02020603050405020304" pitchFamily="18" charset="0"/>
              </a:rPr>
              <a:t>sidelink</a:t>
            </a:r>
            <a:endParaRPr lang="en-US" altLang="ko-KR" sz="2800" dirty="0" smtClean="0">
              <a:cs typeface="Times New Roman" panose="02020603050405020304" pitchFamily="18" charset="0"/>
            </a:endParaRPr>
          </a:p>
          <a:p>
            <a:pPr lvl="1"/>
            <a:r>
              <a:rPr lang="en-US" sz="2400" dirty="0" smtClean="0">
                <a:cs typeface="Times New Roman" panose="02020603050405020304" pitchFamily="18" charset="0"/>
              </a:rPr>
              <a:t>FFS measurement definition and details</a:t>
            </a:r>
          </a:p>
          <a:p>
            <a:pPr lvl="2"/>
            <a:r>
              <a:rPr lang="en-US" altLang="zh-CN" sz="2000" dirty="0" smtClean="0"/>
              <a:t>Example 1: Energy/power measurement of the </a:t>
            </a:r>
            <a:r>
              <a:rPr lang="en-US" altLang="zh-CN" sz="2000" dirty="0" err="1" smtClean="0"/>
              <a:t>sidelink</a:t>
            </a:r>
            <a:r>
              <a:rPr lang="en-US" altLang="zh-CN" sz="2000" dirty="0" smtClean="0"/>
              <a:t> bandwidth for channel utilization ratio</a:t>
            </a:r>
          </a:p>
          <a:p>
            <a:pPr lvl="2"/>
            <a:r>
              <a:rPr lang="en-US" sz="2000" dirty="0" smtClean="0">
                <a:cs typeface="Times New Roman" panose="02020603050405020304" pitchFamily="18" charset="0"/>
              </a:rPr>
              <a:t>Example 2: </a:t>
            </a:r>
            <a:r>
              <a:rPr lang="en-US" altLang="zh-CN" sz="2000" dirty="0" smtClean="0"/>
              <a:t>measurement of DMRS of SA transmitted from other UEs for their data transmission</a:t>
            </a:r>
          </a:p>
          <a:p>
            <a:pPr lvl="2"/>
            <a:endParaRPr lang="en-US" sz="2400" dirty="0" smtClean="0">
              <a:cs typeface="Times New Roman" panose="02020603050405020304" pitchFamily="18" charset="0"/>
            </a:endParaRPr>
          </a:p>
          <a:p>
            <a:r>
              <a:rPr lang="en-US" sz="2800" dirty="0" smtClean="0"/>
              <a:t>Support utilization of radio-level measurement</a:t>
            </a:r>
          </a:p>
          <a:p>
            <a:pPr lvl="1"/>
            <a:r>
              <a:rPr lang="en-US" sz="2400" dirty="0" smtClean="0"/>
              <a:t>UE </a:t>
            </a:r>
            <a:r>
              <a:rPr lang="en-US" altLang="zh-CN" sz="2400" dirty="0" smtClean="0"/>
              <a:t>measurement </a:t>
            </a:r>
            <a:r>
              <a:rPr lang="en-US" sz="2400" dirty="0" smtClean="0"/>
              <a:t>report to the </a:t>
            </a:r>
            <a:r>
              <a:rPr lang="en-US" sz="2400" dirty="0" err="1" smtClean="0"/>
              <a:t>eNB</a:t>
            </a:r>
            <a:endParaRPr lang="en-US" sz="2400" dirty="0" smtClean="0"/>
          </a:p>
          <a:p>
            <a:pPr lvl="1"/>
            <a:r>
              <a:rPr lang="en-US" sz="2400" dirty="0" smtClean="0"/>
              <a:t>UE</a:t>
            </a:r>
            <a:r>
              <a:rPr lang="en-US" altLang="zh-CN" sz="2400" dirty="0" smtClean="0"/>
              <a:t> measurement made available to the higher layers</a:t>
            </a:r>
          </a:p>
          <a:p>
            <a:pPr lvl="2"/>
            <a:r>
              <a:rPr lang="en-US" altLang="zh-CN" sz="2000" dirty="0" smtClean="0"/>
              <a:t>Inform SA2 on this observation 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4592</TotalTime>
  <Words>251</Words>
  <Application>Microsoft Office PowerPoint</Application>
  <PresentationFormat>全屏显示(4:3)</PresentationFormat>
  <Paragraphs>34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UE measurement and reporting</vt:lpstr>
      <vt:lpstr>Background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Yi Shi (Richard)</cp:lastModifiedBy>
  <cp:revision>65</cp:revision>
  <dcterms:created xsi:type="dcterms:W3CDTF">2016-02-10T21:48:49Z</dcterms:created>
  <dcterms:modified xsi:type="dcterms:W3CDTF">2016-05-24T10:31:10Z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(3)xYuAiWoHHKH7M1d/Xiivd9OZCwaYTgKmU7/FMtLaBP0jURN2drTlghAK0HHdLqAOksWnmCCe
ikV3eAq+2aSfD0NfkB487Pd9pwUsBlyW8w6Wr9aLmjvbY3i562kOF9sowzu5tRCvoYkT5aiy
+ngju2OLruXhBWwYeIeFv2HWDzh36wZmVoSFf/0+yG5sSuPewwyQL9/4FtOqrMEZFmTQYQBB
g4Pt7cXKm7c3mRvF2X</vt:lpwstr>
  </property>
  <property fmtid="{D5CDD505-2E9C-101B-9397-08002B2CF9AE}" pid="3" name="_2015_ms_pID_7253431">
    <vt:lpwstr>GYPd/zwC5i8w7YWuHMJlJTOZbhRccPAohd6HoAdQEyVF4rmxm14H1d
ozBiUjBIPMn7qng6Vl4MMSbD9GkfFx8q94fcjVP8uP+CkXFhTc8cCVeIy6mLHW0896O5cG06
WlJLlyRzfqNPhiX1xIlv3Fc+/5CWSnUDdBkXGeFWGbWYwwmtPVuQf7ZI+REuNSzh7zxbVPZ1
lBf82hKxTgUE6+JDXx+k86B5rrdx9IV/t3wi</vt:lpwstr>
  </property>
  <property fmtid="{D5CDD505-2E9C-101B-9397-08002B2CF9AE}" pid="4" name="_2015_ms_pID_7253432">
    <vt:lpwstr>+7/OtHDF9wU1e2viQCyWWytv6quWgE5S9LAI
Y7d/ScJO9ve2efb0VITzwxp+1CEoh7gbjTBb503WiAzd7Fs4wYm9OzSgLkQ5aoo2mN4rUTbB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1464084199</vt:lpwstr>
  </property>
</Properties>
</file>