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80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 varScale="1">
        <p:scale>
          <a:sx n="85" d="100"/>
          <a:sy n="85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time reference of ACK/NACK of NPDSCH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CATT, Intel, Panasonic, 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dirty="0" smtClean="0">
                <a:solidFill>
                  <a:schemeClr val="tx1"/>
                </a:solidFill>
              </a:rPr>
              <a:t>, ZTE, Samsung, China Unicom, </a:t>
            </a:r>
            <a:r>
              <a:rPr lang="en-US" dirty="0" err="1" smtClean="0">
                <a:solidFill>
                  <a:schemeClr val="tx1"/>
                </a:solidFill>
              </a:rPr>
              <a:t>Astri</a:t>
            </a:r>
            <a:r>
              <a:rPr lang="en-US" dirty="0" smtClean="0">
                <a:solidFill>
                  <a:schemeClr val="tx1"/>
                </a:solidFill>
              </a:rPr>
              <a:t>, NEUL, CATR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R1-165664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WG1#85 meeting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May 23-27,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6.1.6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Background(1)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92500" lnSpcReduction="20000"/>
          </a:bodyPr>
          <a:lstStyle/>
          <a:p>
            <a:pPr fontAlgn="base" hangingPunct="0"/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In RAN1#84bis, the following was agreed:</a:t>
            </a:r>
            <a:endParaRPr lang="en-US" altLang="zh-CN" i="1" dirty="0" smtClean="0"/>
          </a:p>
          <a:p>
            <a:pPr lvl="1" fontAlgn="base" hangingPunct="0"/>
            <a:r>
              <a:rPr lang="en-US" altLang="zh-CN" i="1" dirty="0" smtClean="0"/>
              <a:t>ACK/NACK Resource Indication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In DCI format N1, ACK/NACK Resource Indication: 4 bits</a:t>
            </a:r>
            <a:endParaRPr lang="zh-CN" altLang="zh-CN" dirty="0" smtClean="0"/>
          </a:p>
          <a:p>
            <a:pPr lvl="1" fontAlgn="base" hangingPunct="0"/>
            <a:r>
              <a:rPr lang="en-US" altLang="zh-CN" i="1" dirty="0" smtClean="0"/>
              <a:t>Fixed baseline subcarrier, and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3.75kHz: 3 bits for frequency allocation, 1 bit for time allocation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Starts from subcarrier 45, and offset grows negatively</a:t>
            </a:r>
            <a:endParaRPr lang="zh-CN" altLang="zh-CN" dirty="0" smtClean="0"/>
          </a:p>
          <a:p>
            <a:pPr lvl="4" fontAlgn="base" hangingPunct="0"/>
            <a:r>
              <a:rPr lang="en-US" altLang="zh-CN" i="1" dirty="0" smtClean="0"/>
              <a:t>Offset values are  {0, -1, -2, -3, -4, -5, -6, -7} 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Time offset is 0,1 x 8ms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15kHz: 2 bits for frequency allocation, 2 bit for time allocation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Starts from subcarrier zero, and offset grows positively</a:t>
            </a:r>
            <a:endParaRPr lang="zh-CN" altLang="zh-CN" dirty="0" smtClean="0"/>
          </a:p>
          <a:p>
            <a:pPr lvl="4" fontAlgn="base" hangingPunct="0"/>
            <a:r>
              <a:rPr lang="en-US" altLang="zh-CN" i="1" dirty="0" smtClean="0"/>
              <a:t>Offset values are  {0, 1, 2, 3} 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Time offset is 0,1,2,3 x 2ms</a:t>
            </a:r>
            <a:endParaRPr lang="zh-CN" altLang="zh-CN" dirty="0" smtClean="0"/>
          </a:p>
          <a:p>
            <a:pPr lvl="1" fontAlgn="base" hangingPunct="0"/>
            <a:r>
              <a:rPr lang="en-US" altLang="zh-CN" i="1" dirty="0" smtClean="0"/>
              <a:t>Repetition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The predefined set of numbers of repetition for ACK/NACK resource unit is {1, 2, 4, 8, 16, 32, 64, 128}</a:t>
            </a:r>
            <a:endParaRPr lang="zh-CN" altLang="zh-CN" dirty="0" smtClean="0"/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6950"/>
          </a:xfrm>
        </p:spPr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Regarding the time reference point of ACK/NACK over which the time offset is applied, two alternatives were discussed in the email discussion[84b-03]:</a:t>
            </a:r>
          </a:p>
          <a:p>
            <a:r>
              <a:rPr lang="en-US" altLang="zh-CN" sz="2000" b="1" u="sng" dirty="0" smtClean="0"/>
              <a:t>Alt. 1</a:t>
            </a:r>
            <a:r>
              <a:rPr lang="en-US" altLang="zh-CN" sz="2000" dirty="0" smtClean="0"/>
              <a:t>: </a:t>
            </a:r>
            <a:endParaRPr lang="zh-CN" altLang="zh-CN" sz="2000" dirty="0" smtClean="0"/>
          </a:p>
          <a:p>
            <a:pPr lvl="1"/>
            <a:r>
              <a:rPr lang="en-US" altLang="zh-CN" sz="1600" i="1" dirty="0" smtClean="0"/>
              <a:t>Baseline time point for time domain allocation of A/N transmission:</a:t>
            </a: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A/N transmission is relative to the first time reference point which is at least 12 ms later than the end of NPDSCH</a:t>
            </a: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The period of the time reference point is fixed to X   </a:t>
            </a:r>
            <a:r>
              <a:rPr lang="en-US" altLang="zh-CN" sz="1600" i="1" dirty="0" err="1" smtClean="0"/>
              <a:t>ms.</a:t>
            </a:r>
            <a:endParaRPr lang="zh-CN" altLang="zh-CN" sz="2400" dirty="0" smtClean="0"/>
          </a:p>
          <a:p>
            <a:pPr lvl="2"/>
            <a:r>
              <a:rPr lang="en-US" altLang="zh-CN" sz="1400" i="1" dirty="0" smtClean="0"/>
              <a:t>X = 2</a:t>
            </a:r>
            <a:endParaRPr lang="zh-CN" altLang="zh-CN" sz="2000" dirty="0" smtClean="0"/>
          </a:p>
          <a:p>
            <a:pPr lvl="2"/>
            <a:r>
              <a:rPr lang="en-US" altLang="zh-CN" sz="1400" i="1" dirty="0" smtClean="0"/>
              <a:t>The start of the period is from (SFN#0, subframe#0).</a:t>
            </a:r>
            <a:endParaRPr lang="zh-CN" altLang="zh-CN" dirty="0" smtClean="0"/>
          </a:p>
          <a:p>
            <a:r>
              <a:rPr lang="en-US" altLang="zh-CN" sz="2000" b="1" u="sng" dirty="0" smtClean="0"/>
              <a:t>Alt. 2</a:t>
            </a:r>
            <a:r>
              <a:rPr lang="en-US" altLang="zh-CN" sz="2000" dirty="0" smtClean="0"/>
              <a:t>:</a:t>
            </a:r>
            <a:endParaRPr lang="zh-CN" altLang="zh-CN" sz="2000" dirty="0" smtClean="0"/>
          </a:p>
          <a:p>
            <a:pPr lvl="1"/>
            <a:r>
              <a:rPr lang="en-US" altLang="zh-CN" sz="1600" i="1" dirty="0" smtClean="0"/>
              <a:t>Baseline time point for time domain allocation of A/N transmission: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A/N transmission is relative to the first time reference point which is at least 12 ms later than the end of NPDSCH 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 The period of the time reference point is fixed to X </a:t>
            </a:r>
            <a:r>
              <a:rPr lang="en-US" altLang="zh-CN" sz="1600" i="1" dirty="0" err="1" smtClean="0"/>
              <a:t>ms.</a:t>
            </a:r>
            <a:r>
              <a:rPr lang="en-US" altLang="zh-CN" sz="1600" i="1" dirty="0" smtClean="0"/>
              <a:t> </a:t>
            </a:r>
            <a:endParaRPr lang="zh-CN" altLang="zh-CN" sz="2400" dirty="0" smtClean="0"/>
          </a:p>
          <a:p>
            <a:pPr lvl="2"/>
            <a:r>
              <a:rPr lang="en-US" altLang="zh-CN" sz="1400" i="1" dirty="0" smtClean="0"/>
              <a:t>X = 1</a:t>
            </a:r>
            <a:endParaRPr lang="zh-CN" altLang="zh-CN" sz="2000" dirty="0" smtClean="0"/>
          </a:p>
          <a:p>
            <a:pPr lvl="2"/>
            <a:r>
              <a:rPr lang="en-US" altLang="zh-CN" sz="1400" i="1" dirty="0" smtClean="0"/>
              <a:t>The start of the period is from (SFN#0, subframe#0).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Baseline time point for time domain allocation of A/N transmission:</a:t>
            </a:r>
            <a:r>
              <a:rPr lang="en-US" altLang="zh-CN" sz="4000" b="1" dirty="0" smtClean="0"/>
              <a:t> </a:t>
            </a:r>
            <a:endParaRPr lang="zh-CN" altLang="zh-CN" sz="4000" dirty="0" smtClean="0"/>
          </a:p>
          <a:p>
            <a:pPr lvl="1"/>
            <a:r>
              <a:rPr lang="en-US" altLang="zh-CN" b="1" dirty="0" smtClean="0"/>
              <a:t>A/N transmission is relative to the first time reference point which is at least 12 ms later than the end of NPDSCH</a:t>
            </a:r>
            <a:r>
              <a:rPr lang="en-US" altLang="zh-CN" sz="3600" b="1" dirty="0" smtClean="0"/>
              <a:t> </a:t>
            </a:r>
            <a:endParaRPr lang="zh-CN" altLang="zh-CN" sz="3600" dirty="0" smtClean="0"/>
          </a:p>
          <a:p>
            <a:pPr lvl="1"/>
            <a:r>
              <a:rPr lang="en-US" altLang="zh-CN" b="1" dirty="0" smtClean="0"/>
              <a:t>The period of the time reference point is fixed to X </a:t>
            </a:r>
            <a:r>
              <a:rPr lang="en-US" altLang="zh-CN" b="1" dirty="0" err="1" smtClean="0"/>
              <a:t>ms.</a:t>
            </a:r>
            <a:endParaRPr lang="zh-CN" altLang="zh-CN" sz="3600" dirty="0" smtClean="0"/>
          </a:p>
          <a:p>
            <a:pPr lvl="2"/>
            <a:r>
              <a:rPr lang="en-US" altLang="zh-CN" b="1" dirty="0" smtClean="0"/>
              <a:t>X = 2</a:t>
            </a:r>
            <a:endParaRPr lang="zh-CN" altLang="zh-CN" sz="3200" dirty="0" smtClean="0"/>
          </a:p>
          <a:p>
            <a:pPr lvl="2"/>
            <a:r>
              <a:rPr lang="en-US" altLang="zh-CN" b="1" dirty="0" smtClean="0"/>
              <a:t>The start of the period is from (SFN#0, subframe#0).</a:t>
            </a:r>
            <a:endParaRPr lang="zh-CN" altLang="zh-CN" sz="3200" dirty="0" smtClean="0"/>
          </a:p>
          <a:p>
            <a:endParaRPr lang="zh-CN" altLang="zh-CN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4751</TotalTime>
  <Words>339</Words>
  <Application>Microsoft Office PowerPoint</Application>
  <PresentationFormat>全屏显示(4:3)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time reference of ACK/NACK of NPDSCH</vt:lpstr>
      <vt:lpstr>Background(1)</vt:lpstr>
      <vt:lpstr>Background(2)</vt:lpstr>
      <vt:lpstr>Proposal 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245</cp:revision>
  <dcterms:created xsi:type="dcterms:W3CDTF">2015-04-22T00:12:23Z</dcterms:created>
  <dcterms:modified xsi:type="dcterms:W3CDTF">2016-05-24T07:33:12Z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(4)mbPoU7VCoQHpeXO3UvrLVB1ZODqbB+oUcF0gFdLd04unA+RyHbw8Mslhd1cVSrPKe94IsEhP
nwIcstUysn8SNmhavq/fC+qvTL1cgiy7+GC7xhcMQMdyG/mDIByk+WWDHT/KR9E7yIyXkCad
UFYXoGJmvfNADn1S+zibVgFJEFtzaYx4RIg+WYRmR4RWFviSLL/g2ta9icaaoAbc6R3yOp0A
hsG7jQ7AidU8TgJOSk</vt:lpwstr>
  </property>
  <property fmtid="{D5CDD505-2E9C-101B-9397-08002B2CF9AE}" pid="4" name="_new_ms_pID_725431">
    <vt:lpwstr>8kvolp5NV19j0zBn9TabhGMl2SjYGbNDKWPrf4LP62x19sSNl26/qw
1M/xY5qINqftRP6VfxMQY/F4nMKwjDEAXHNuQKGT20fXUVk8ryFd9iu3tDFpI0Auhw9Q8IGF
XUSQ1NFsrVJAVkwslzFJ2t+Gk66LM6FwXB+pVbgehOjVrU/7zaamRiCpu2oouWQrhdmIeG8G
mHwwi3C+qAw06CEkrg2Ip7739f57ST+hjgFW</vt:lpwstr>
  </property>
  <property fmtid="{D5CDD505-2E9C-101B-9397-08002B2CF9AE}" pid="5" name="_new_ms_pID_725432">
    <vt:lpwstr>rmyRkkT1HRAqFQ/GlkNmh2wSRXMBdm314lOZ
k6yR6kzNPH+IapQwUekTtQYFTScGdzBQ9+oy5xBNE4IiHpWCnSIoUX8bYrFOVoTLbSacl83v
oh90XGLhr1ZIw1Y3p/NcnB+skyIwjz5TA2amenB1EMJzZ3a5Q+AOEm3ixsBI7Mt8GatGkUEY
Mvzp8SC30Z2udAylkq0cleF59UaOrX8F2gf6VjPy1unpBzW19CTayS</vt:lpwstr>
  </property>
  <property fmtid="{D5CDD505-2E9C-101B-9397-08002B2CF9AE}" pid="6" name="_new_ms_pID_725433">
    <vt:lpwstr>QCbsL4YeZ2JVRUf0Ay
GdrTwg==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  <property fmtid="{D5CDD505-2E9C-101B-9397-08002B2CF9AE}" pid="11" name="_2015_ms_pID_725343">
    <vt:lpwstr>(3)Z4qH0jiZ94x9emdhjz1wIy0ICMjKBI6YcWjyd4/zdTfxhdMGpiI/ALAS8m6Gfy1LYdaeJ58+
XDqFApVbEdu95WN8muVp8VZtFVgOL941PXGjCbtYSacvQoCcFRtONj0CogfRPwvsWgg0Ukmj
o6AvRr/HWQOkz31Rqd7J5S18tjFGzFVy8uMIUhz2pmZg6B1QMuoqYbncGJNcf2tyyUEKIhy5
8Tc5xAdHrWPtLGN/OZ</vt:lpwstr>
  </property>
  <property fmtid="{D5CDD505-2E9C-101B-9397-08002B2CF9AE}" pid="12" name="_2015_ms_pID_7253431">
    <vt:lpwstr>naxJSaTDrEY29Vqt+eWCQjU/wVgEEiaHrySNxZUqsnXzuyMg2FGX59
TAuPX3g9AwjJCDnXYypNqiW6PbGiPRvKT0Q6RrpBBYiRVLOvISb1hc5xsm2AQBN60amliYOR
GR6+i3L3QJl44p83GZtDJpSZWy4uKT/OQR4vR2CDwCympPhgtV5wZsPLy4m5VPmL4W5Hp9PF
oJGKSjz+T44ZUs5bbSwkRfRyACX1CddZNtQb</vt:lpwstr>
  </property>
  <property fmtid="{D5CDD505-2E9C-101B-9397-08002B2CF9AE}" pid="13" name="_2015_ms_pID_7253432">
    <vt:lpwstr>PJot1gh9R5+PbGZ4Gg4T5hqKIeteljuqLrmz
SVUJh/c20tA0oDAzB4kuPdEu40vspg==</vt:lpwstr>
  </property>
</Properties>
</file>