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0" r:id="rId2"/>
    <p:sldId id="269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78" d="100"/>
          <a:sy n="78" d="100"/>
        </p:scale>
        <p:origin x="10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5/24/2016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178852" y="1830389"/>
            <a:ext cx="10508673" cy="1345297"/>
          </a:xfrm>
        </p:spPr>
        <p:txBody>
          <a:bodyPr>
            <a:normAutofit/>
          </a:bodyPr>
          <a:lstStyle/>
          <a:p>
            <a:r>
              <a:rPr lang="en-US" altLang="ja-JP" dirty="0"/>
              <a:t>WF on Scalable </a:t>
            </a:r>
            <a:r>
              <a:rPr lang="en-US" altLang="ja-JP" dirty="0" smtClean="0"/>
              <a:t>NCP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771134" y="4384762"/>
            <a:ext cx="9424087" cy="178126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Qualcomm Incorporated, ZTE, [Interdigital], [Sharp], [ETRI]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#85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R1-165660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– 27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item:7.1.4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119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0"/>
            <a:ext cx="11432977" cy="56784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87192" y="778476"/>
            <a:ext cx="11877808" cy="582003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Prioritize NCP (low CP overhead) over ECP (high overhead) design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NCP with scalable numerology is used as baseline to achieve different CP duration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ECP could be introduced in later releases in a forward compatible </a:t>
            </a:r>
            <a:r>
              <a:rPr lang="en-US" dirty="0" smtClean="0"/>
              <a:t>fashion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Companies could bring </a:t>
            </a:r>
            <a:r>
              <a:rPr lang="en-US" dirty="0"/>
              <a:t>in ECP </a:t>
            </a:r>
            <a:r>
              <a:rPr lang="en-US" dirty="0" smtClean="0"/>
              <a:t>design based on proposed use cases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Comparison needs to be made against NCP with scalable </a:t>
            </a:r>
            <a:r>
              <a:rPr lang="en-US" dirty="0"/>
              <a:t>numerology as baseline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Performance comparison should take RS design into account</a:t>
            </a:r>
          </a:p>
        </p:txBody>
      </p:sp>
    </p:spTree>
    <p:extLst>
      <p:ext uri="{BB962C8B-B14F-4D97-AF65-F5344CB8AC3E}">
        <p14:creationId xmlns:p14="http://schemas.microsoft.com/office/powerpoint/2010/main" val="64910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37227" y="778476"/>
            <a:ext cx="11573009" cy="5224161"/>
          </a:xfrm>
        </p:spPr>
        <p:txBody>
          <a:bodyPr>
            <a:normAutofit/>
          </a:bodyPr>
          <a:lstStyle/>
          <a:p>
            <a:pPr lvl="0"/>
            <a:r>
              <a:rPr lang="en-US" sz="3600" dirty="0" smtClean="0"/>
              <a:t>LTE ECP design has excessive CP overhead (20%)</a:t>
            </a:r>
          </a:p>
          <a:p>
            <a:endParaRPr lang="en-US" sz="3600" dirty="0" smtClean="0"/>
          </a:p>
          <a:p>
            <a:r>
              <a:rPr lang="en-US" sz="3600" dirty="0" smtClean="0"/>
              <a:t>No ECP commercial deployment for unicast</a:t>
            </a:r>
          </a:p>
          <a:p>
            <a:endParaRPr lang="en-US" sz="3600" dirty="0"/>
          </a:p>
          <a:p>
            <a:r>
              <a:rPr lang="en-US" sz="3600" dirty="0" smtClean="0"/>
              <a:t>Simulation results show superior performance of scaled numerology over LTE ECP design (over MBSFN channel model)</a:t>
            </a:r>
          </a:p>
          <a:p>
            <a:pPr lvl="1"/>
            <a:endParaRPr lang="en-US" sz="3200" dirty="0"/>
          </a:p>
          <a:p>
            <a:endParaRPr lang="en-US" sz="3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401" y="0"/>
            <a:ext cx="11432977" cy="567848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1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135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맑은 고딕</vt:lpstr>
      <vt:lpstr>MS PGothic</vt:lpstr>
      <vt:lpstr>MS PGothic</vt:lpstr>
      <vt:lpstr>Arial</vt:lpstr>
      <vt:lpstr>Calibre Regular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WF on Scalable NCP</vt:lpstr>
      <vt:lpstr>Proposal</vt:lpstr>
      <vt:lpstr>Observations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519</cp:revision>
  <dcterms:created xsi:type="dcterms:W3CDTF">2016-04-12T08:45:03Z</dcterms:created>
  <dcterms:modified xsi:type="dcterms:W3CDTF">2016-05-25T01:18:14Z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-271620777</vt:i4>
  </property>
  <property fmtid="{D5CDD505-2E9C-101B-9397-08002B2CF9AE}" pid="3" name="_NewReviewCycle">
    <vt:lpwstr/>
  </property>
  <property fmtid="{D5CDD505-2E9C-101B-9397-08002B2CF9AE}" pid="4" name="_EmailSubject">
    <vt:lpwstr/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  <property fmtid="{D5CDD505-2E9C-101B-9397-08002B2CF9AE}" pid="7" name="_PreviousAdHocReviewCycleID">
    <vt:i4>598254674</vt:i4>
  </property>
</Properties>
</file>