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5" r:id="rId3"/>
    <p:sldId id="277" r:id="rId4"/>
    <p:sldId id="27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2153" autoAdjust="0"/>
  </p:normalViewPr>
  <p:slideViewPr>
    <p:cSldViewPr>
      <p:cViewPr>
        <p:scale>
          <a:sx n="81" d="100"/>
          <a:sy n="81" d="100"/>
        </p:scale>
        <p:origin x="-105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EB98A31-81C6-479C-969B-817DF3620FEC}" type="datetimeFigureOut">
              <a:rPr lang="en-US"/>
              <a:pPr>
                <a:defRPr/>
              </a:pPr>
              <a:t>5/24/2016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70DE21-182C-4864-81DB-19351BFD4C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748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574CA-E085-429D-B19A-95AB37A5BBC8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7CA03-0A8F-45E7-8A56-898023704A67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05DEE-9DB1-478C-A9C7-EF5396B816BF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8569-0748-4338-8FAB-493EFFA9986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696C6-05AC-4A57-8079-BD0A4B7F587E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2E0CA-9C15-4D13-A389-520EFA360189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3E411-B30C-4ED9-877E-A78DBFBC4D6D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817FA-A5AA-4925-8972-0CDC466877BF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CE73-B303-43AF-9828-393399047550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8327-6851-40A3-81B6-9A31AA5DCD75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38452-8CE5-458E-ADF5-5FEDF5D442D5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A919C-920B-4610-A9BC-F6D6D38AACD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49BD-AC6A-4D4A-AC46-02D5CF97D9D7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733A-93AE-4CC0-AAD1-493B04CB88D6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57D21-8915-4F1F-B282-33B82D525E83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D52F2-314F-4D0E-B1E4-2E6C1F6A514A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8C0AB-6D69-42C1-A829-809ACD8D06D2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EE0EB-F911-4391-B0D5-879F81EBD950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AF4E-5036-40B7-9237-2278C6BCC56D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86FB-687E-4855-85C1-ACB074A4715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96E0C-0FE7-42AB-88B8-2A26A1568570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5758-C9D0-41DE-8758-2FEB53E25D3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A084811-2836-46B0-8451-8057554C7BAD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C7F09E3-5711-48B6-A22C-80E0682FDE1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</a:t>
            </a:r>
            <a:r>
              <a:rPr lang="en-US" altLang="zh-CN" dirty="0"/>
              <a:t>on </a:t>
            </a:r>
            <a:r>
              <a:rPr lang="en-US" altLang="zh-CN" dirty="0" smtClean="0"/>
              <a:t>NPDCCH ordered PRACH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710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/>
              <a:t>R1-165652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280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meeting #84bis</a:t>
            </a:r>
            <a:endParaRPr kumimoji="1" lang="en-US" altLang="ja-JP" sz="2400" dirty="0">
              <a:ea typeface="ＭＳ Ｐゴシック" pitchFamily="34" charset="-128"/>
              <a:cs typeface="Arial" charset="0"/>
            </a:endParaRPr>
          </a:p>
          <a:p>
            <a:pPr hangingPunct="0"/>
            <a:r>
              <a:rPr lang="en-US" altLang="zh-CN" sz="2400" dirty="0" smtClean="0">
                <a:ea typeface="ＭＳ Ｐゴシック" pitchFamily="34" charset="-128"/>
                <a:cs typeface="Arial" charset="0"/>
              </a:rPr>
              <a:t>Nanjing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China,23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-27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May</a:t>
            </a:r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item 6.1.6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/>
              <a:t>Background</a:t>
            </a:r>
            <a:r>
              <a:rPr lang="en-US" altLang="zh-CN" i="1" dirty="0" smtClean="0"/>
              <a:t>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71469" y="1428736"/>
            <a:ext cx="8929687" cy="5214937"/>
          </a:xfrm>
        </p:spPr>
        <p:txBody>
          <a:bodyPr/>
          <a:lstStyle/>
          <a:p>
            <a:pPr eaLnBrk="1" hangingPunct="1">
              <a:buNone/>
            </a:pPr>
            <a:endParaRPr lang="zh-CN" altLang="zh-CN" sz="2000" dirty="0" smtClean="0"/>
          </a:p>
          <a:p>
            <a:pPr lvl="0" eaLnBrk="1" hangingPunct="1"/>
            <a:endParaRPr lang="zh-CN" altLang="zh-CN" sz="2000" dirty="0" smtClean="0"/>
          </a:p>
          <a:p>
            <a:pPr lvl="0" eaLnBrk="1" hangingPunct="1"/>
            <a:endParaRPr lang="zh-CN" altLang="zh-CN" sz="1800" dirty="0" smtClean="0"/>
          </a:p>
          <a:p>
            <a:pPr eaLnBrk="1" hangingPunct="1"/>
            <a:endParaRPr lang="en-GB" altLang="zh-CN" sz="1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467544" y="1582341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dirty="0"/>
              <a:t>At RAN1#84bis the following is agreed regarding NPDCCH ordered PRACH in </a:t>
            </a: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,</a:t>
            </a:r>
            <a:endParaRPr lang="sv-SE" dirty="0"/>
          </a:p>
          <a:p>
            <a:pPr hangingPunct="0"/>
            <a:endParaRPr lang="sv-SE" dirty="0"/>
          </a:p>
          <a:p>
            <a:pPr lvl="0" hangingPunct="0"/>
            <a:r>
              <a:rPr lang="en-US" dirty="0"/>
              <a:t>PDCCH order</a:t>
            </a:r>
            <a:endParaRPr lang="sv-SE" dirty="0"/>
          </a:p>
          <a:p>
            <a:pPr lvl="1" hangingPunct="0"/>
            <a:r>
              <a:rPr lang="en-US" dirty="0"/>
              <a:t>NB-PDCCH order is carried in format N1</a:t>
            </a:r>
            <a:endParaRPr lang="sv-SE" dirty="0"/>
          </a:p>
          <a:p>
            <a:pPr lvl="1" hangingPunct="0"/>
            <a:r>
              <a:rPr lang="en-US" dirty="0"/>
              <a:t>1 bit field indicates NB-PDCCH order</a:t>
            </a:r>
            <a:endParaRPr lang="sv-SE" dirty="0"/>
          </a:p>
          <a:p>
            <a:pPr lvl="1" hangingPunct="0"/>
            <a:r>
              <a:rPr lang="en-US" dirty="0"/>
              <a:t>The starting number of NPRACH repetitions is included  (2 bits)</a:t>
            </a:r>
            <a:endParaRPr lang="sv-SE" dirty="0"/>
          </a:p>
          <a:p>
            <a:pPr lvl="1" hangingPunct="0"/>
            <a:r>
              <a:rPr lang="en-US" dirty="0"/>
              <a:t>The remaining bits in DCI format N1 are set to ‘1’.</a:t>
            </a:r>
            <a:endParaRPr lang="sv-SE" dirty="0"/>
          </a:p>
          <a:p>
            <a:pPr hangingPunct="0"/>
            <a:endParaRPr lang="en-US" dirty="0"/>
          </a:p>
          <a:p>
            <a:pPr hangingPunct="0"/>
            <a:r>
              <a:rPr lang="en-GB" b="1" i="1" dirty="0" smtClean="0"/>
              <a:t>Observation</a:t>
            </a:r>
            <a:r>
              <a:rPr lang="en-GB" i="1" dirty="0" smtClean="0"/>
              <a:t>: </a:t>
            </a:r>
            <a:r>
              <a:rPr lang="en-GB" i="1" dirty="0"/>
              <a:t>The current agreed NPDCCH ordered PRACH brings in more problems than benefits to the network, as there is no adequate information at the </a:t>
            </a:r>
            <a:r>
              <a:rPr lang="en-GB" i="1" dirty="0" err="1"/>
              <a:t>eNB</a:t>
            </a:r>
            <a:r>
              <a:rPr lang="en-GB" i="1" dirty="0"/>
              <a:t> </a:t>
            </a:r>
            <a:r>
              <a:rPr lang="en-GB" i="1" dirty="0" smtClean="0"/>
              <a:t>for </a:t>
            </a:r>
            <a:r>
              <a:rPr lang="en-GB" i="1" dirty="0"/>
              <a:t>the network to benefit from the NPDCCH ordered </a:t>
            </a:r>
            <a:r>
              <a:rPr lang="en-GB" i="1" dirty="0" smtClean="0"/>
              <a:t>PRACH (see </a:t>
            </a:r>
            <a:r>
              <a:rPr lang="en-US" dirty="0"/>
              <a:t>R1-165355</a:t>
            </a:r>
            <a:r>
              <a:rPr lang="en-GB" i="1" dirty="0" smtClean="0"/>
              <a:t>).</a:t>
            </a:r>
            <a:endParaRPr lang="sv-SE" dirty="0"/>
          </a:p>
          <a:p>
            <a:pPr hangingPunct="0"/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Proposal 1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Introduce the tone index in DCI format N1 for the NPDCCH ordered PRACH.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35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Proposal </a:t>
            </a:r>
            <a:r>
              <a:rPr lang="en-US" altLang="zh-CN" b="1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2" indent="0">
              <a:buNone/>
            </a:pPr>
            <a:r>
              <a:rPr lang="en-US" sz="2800" dirty="0" smtClean="0"/>
              <a:t>A field </a:t>
            </a:r>
            <a:r>
              <a:rPr lang="en-US" sz="2800" dirty="0"/>
              <a:t>of 6 bits in DCI format N1 should be used to indicate the tone </a:t>
            </a:r>
            <a:r>
              <a:rPr lang="en-US" sz="2800" dirty="0" smtClean="0"/>
              <a:t>index as</a:t>
            </a:r>
            <a:endParaRPr lang="sv-SE" sz="2800" dirty="0"/>
          </a:p>
          <a:p>
            <a:pPr marL="800100" lvl="3" indent="-342900"/>
            <a:r>
              <a:rPr lang="en-US" sz="2400" dirty="0" smtClean="0"/>
              <a:t>Indicate the absolute tone index. </a:t>
            </a:r>
            <a:endParaRPr lang="en-US" sz="2400" dirty="0" smtClean="0"/>
          </a:p>
          <a:p>
            <a:pPr marL="800100" lvl="3" indent="-342900"/>
            <a:r>
              <a:rPr lang="en-US" sz="2400" dirty="0"/>
              <a:t>The </a:t>
            </a:r>
            <a:r>
              <a:rPr lang="en-US" sz="2400" dirty="0"/>
              <a:t>tone index in DCI format N1 has to indicate a tone in a PRACH resource matching the PRACH repetitions. </a:t>
            </a:r>
            <a:endParaRPr lang="en-US" sz="2400" dirty="0"/>
          </a:p>
          <a:p>
            <a:pPr marL="800100" lvl="3" indent="-342900"/>
            <a:r>
              <a:rPr lang="en-US" sz="2400" dirty="0"/>
              <a:t>A tone outside the PRACH region is not </a:t>
            </a:r>
            <a:r>
              <a:rPr lang="en-US" sz="2400" dirty="0" smtClean="0"/>
              <a:t>allowed.</a:t>
            </a:r>
            <a:endParaRPr lang="sv-SE" sz="24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0242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8044</TotalTime>
  <Words>192</Words>
  <Application>Microsoft Office PowerPoint</Application>
  <PresentationFormat>On-screen Show (4:3)</PresentationFormat>
  <Paragraphs>26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NPDCCH ordered PRACH</vt:lpstr>
      <vt:lpstr>Background 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Ericsson</dc:creator>
  <cp:lastModifiedBy>Yutao Sui</cp:lastModifiedBy>
  <cp:revision>568</cp:revision>
  <dcterms:created xsi:type="dcterms:W3CDTF">2014-10-08T06:45:16Z</dcterms:created>
  <dcterms:modified xsi:type="dcterms:W3CDTF">2016-05-24T08:02:17Z</dcterms:modified>
</cp:coreProperties>
</file>