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4" r:id="rId4"/>
    <p:sldId id="267" r:id="rId5"/>
    <p:sldId id="268" r:id="rId6"/>
    <p:sldId id="269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85402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22856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882064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5523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remaining details of antenna modeling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smtClean="0"/>
              <a:t>NTT 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777951" y="323655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R1-</a:t>
            </a:r>
            <a:r>
              <a:rPr lang="en-US" altLang="zh-CN" dirty="0"/>
              <a:t>165640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altLang="zh-CN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588127"/>
          </a:xfrm>
        </p:spPr>
        <p:txBody>
          <a:bodyPr/>
          <a:lstStyle/>
          <a:p>
            <a:r>
              <a:rPr lang="en-US" altLang="zh-CN" dirty="0" smtClean="0"/>
              <a:t>In R1-163861, indoor hotspot, dense urban, urban macro and rural macro scenarios are agreed</a:t>
            </a:r>
          </a:p>
          <a:p>
            <a:r>
              <a:rPr lang="en-US" altLang="zh-CN" dirty="0" smtClean="0"/>
              <a:t>In R1-163885, antenna modelling for NR has been agreed</a:t>
            </a:r>
          </a:p>
          <a:p>
            <a:r>
              <a:rPr lang="en-US" altLang="zh-CN" dirty="0" smtClean="0"/>
              <a:t>This WF address the missing details of TRP antenna modelling for indoor hotspot scenario and micro layer of dense urban scenario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1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95048278"/>
                  </p:ext>
                </p:extLst>
              </p:nvPr>
            </p:nvGraphicFramePr>
            <p:xfrm>
              <a:off x="206930" y="2573905"/>
              <a:ext cx="8820150" cy="361845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1149575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14241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φ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φ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95048278"/>
                  </p:ext>
                </p:extLst>
              </p:nvPr>
            </p:nvGraphicFramePr>
            <p:xfrm>
              <a:off x="206930" y="2573905"/>
              <a:ext cx="8820150" cy="361845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11495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2646" r="-236427" b="-2227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646" r="-197" b="-222751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29333" r="-236427" b="-18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29333" r="-197" b="-180667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29333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Single sector </a:t>
            </a:r>
            <a:r>
              <a:rPr lang="en-US" altLang="zh-CN" dirty="0" err="1" smtClean="0">
                <a:latin typeface="+mn-lt"/>
                <a:ea typeface="+mn-ea"/>
              </a:rPr>
              <a:t>omni</a:t>
            </a:r>
            <a:r>
              <a:rPr lang="en-US" altLang="zh-CN" dirty="0" smtClean="0">
                <a:latin typeface="+mn-lt"/>
                <a:ea typeface="+mn-ea"/>
              </a:rPr>
              <a:t> in azimuth dimension and 130 degree 3dB </a:t>
            </a:r>
            <a:r>
              <a:rPr lang="en-US" altLang="zh-CN" dirty="0" err="1" smtClean="0">
                <a:latin typeface="+mn-lt"/>
                <a:ea typeface="+mn-ea"/>
              </a:rPr>
              <a:t>beamwidth</a:t>
            </a:r>
            <a:r>
              <a:rPr lang="en-US" altLang="zh-CN" dirty="0" smtClean="0">
                <a:latin typeface="+mn-lt"/>
                <a:ea typeface="+mn-ea"/>
              </a:rPr>
              <a:t> in zenith dimension. Detailed antenna element radiation pattern according to below table. Electrical tilting is FFS.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8567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2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703761047"/>
                  </p:ext>
                </p:extLst>
              </p:nvPr>
            </p:nvGraphicFramePr>
            <p:xfrm>
              <a:off x="206930" y="2798930"/>
              <a:ext cx="8820150" cy="344506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65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  <a:p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65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  <a:p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[8dBi]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703761047"/>
                  </p:ext>
                </p:extLst>
              </p:nvPr>
            </p:nvGraphicFramePr>
            <p:xfrm>
              <a:off x="206930" y="2798930"/>
              <a:ext cx="8820150" cy="344506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76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125" r="-236427" b="-2631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125" r="-197" b="-263125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9272" r="-236427" b="-178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9272" r="-197" b="-178808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10667" r="-197" b="-8000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[8dBi]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Three sectors and each sector has 65 degree 3dB beam width in both zenith and azimuth dimensions. </a:t>
            </a:r>
            <a:r>
              <a:rPr lang="en-US" altLang="zh-CN" dirty="0"/>
              <a:t>Detailed antenna element radiation pattern according to below </a:t>
            </a:r>
            <a:r>
              <a:rPr lang="en-US" altLang="zh-CN" dirty="0" smtClean="0"/>
              <a:t>table</a:t>
            </a:r>
            <a:r>
              <a:rPr lang="en-US" altLang="zh-CN" dirty="0"/>
              <a:t>.</a:t>
            </a:r>
            <a:r>
              <a:rPr lang="en-US" altLang="zh-CN" dirty="0" smtClean="0">
                <a:latin typeface="+mn-lt"/>
                <a:ea typeface="+mn-ea"/>
              </a:rPr>
              <a:t> [110] degree electrical tilting.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9792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3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6346289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90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90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5dBi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6346289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333" r="-236427" b="-2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333" r="-197" b="-281333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2649" r="-236427" b="-1794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2649" r="-197" b="-17947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04000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5dBi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TRP is placed on the wall.  </a:t>
            </a:r>
            <a:r>
              <a:rPr lang="en-US" altLang="zh-CN" dirty="0" smtClean="0">
                <a:latin typeface="+mn-lt"/>
                <a:ea typeface="+mn-ea"/>
              </a:rPr>
              <a:t>Single sector </a:t>
            </a:r>
            <a:r>
              <a:rPr lang="en-US" altLang="zh-CN" dirty="0" smtClean="0">
                <a:latin typeface="+mn-lt"/>
                <a:ea typeface="+mn-ea"/>
              </a:rPr>
              <a:t>with 90 degree 3dB beam width in both zenith and azimuth dimensions. Antenna orientation is  opposite to the wall. </a:t>
            </a:r>
            <a:r>
              <a:rPr lang="en-US" altLang="zh-CN" dirty="0" smtClean="0">
                <a:latin typeface="+mn-lt"/>
                <a:ea typeface="+mn-ea"/>
              </a:rPr>
              <a:t>Detailed TRP positions FFS. Electrical </a:t>
            </a:r>
            <a:r>
              <a:rPr lang="en-US" altLang="zh-CN" dirty="0" smtClean="0">
                <a:latin typeface="+mn-lt"/>
                <a:ea typeface="+mn-ea"/>
              </a:rPr>
              <a:t>tilting is FFS.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9337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4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5487383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5487383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333" r="-236427" b="-2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333" r="-197" b="-281333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2649" r="-236427" b="-1794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2649" r="-197" b="-17947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04000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TRP is placed </a:t>
            </a:r>
            <a:r>
              <a:rPr lang="en-US" altLang="zh-CN" dirty="0" smtClean="0">
                <a:latin typeface="+mn-lt"/>
                <a:ea typeface="+mn-ea"/>
              </a:rPr>
              <a:t>below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smtClean="0">
                <a:latin typeface="+mn-lt"/>
                <a:ea typeface="+mn-ea"/>
              </a:rPr>
              <a:t>the </a:t>
            </a:r>
            <a:r>
              <a:rPr lang="en-US" altLang="zh-CN" smtClean="0">
                <a:latin typeface="+mn-lt"/>
                <a:ea typeface="+mn-ea"/>
              </a:rPr>
              <a:t>ceiling.  </a:t>
            </a:r>
            <a:r>
              <a:rPr lang="en-US" altLang="zh-CN" dirty="0" smtClean="0">
                <a:latin typeface="+mn-lt"/>
                <a:ea typeface="+mn-ea"/>
              </a:rPr>
              <a:t>Sector with 130 degree 3dB beam width in both zenith and azimuth dimensions. Antenna orientation is  towards floor.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264936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10361</TotalTime>
  <Words>466</Words>
  <Application>Microsoft Office PowerPoint</Application>
  <PresentationFormat>On-screen Show (4:3)</PresentationFormat>
  <Paragraphs>54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Meiryo</vt:lpstr>
      <vt:lpstr>ＭＳ Ｐゴシック</vt:lpstr>
      <vt:lpstr>MS PMincho</vt:lpstr>
      <vt:lpstr>Arial</vt:lpstr>
      <vt:lpstr>Calibri</vt:lpstr>
      <vt:lpstr>Cambria Math</vt:lpstr>
      <vt:lpstr>Times New Roman</vt:lpstr>
      <vt:lpstr>Wingdings</vt:lpstr>
      <vt:lpstr>標準デザイン</vt:lpstr>
      <vt:lpstr>WF on remaining details of antenna modeling</vt:lpstr>
      <vt:lpstr>Background</vt:lpstr>
      <vt:lpstr>Alternative 1 of TRP antenna modeling for indoor hotspot scenario</vt:lpstr>
      <vt:lpstr>Alternative 2 of TRP antenna modeling for indoor hotspot scenario</vt:lpstr>
      <vt:lpstr>Alternative 3 of TRP antenna modeling for indoor hotspot scenario</vt:lpstr>
      <vt:lpstr>Alternative 4 of TRP antenna modeling for indoor hotspot scenario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856</cp:revision>
  <cp:lastPrinted>2016-02-02T02:05:25Z</cp:lastPrinted>
  <dcterms:created xsi:type="dcterms:W3CDTF">2008-05-20T02:15:22Z</dcterms:created>
  <dcterms:modified xsi:type="dcterms:W3CDTF">2016-05-24T03:40:32Z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2016-05-24 03:40:30Z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