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2E016-3E8C-492C-8561-6CC5856ED7D6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B83F6-0100-422B-AE9E-CE1EE12B5B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677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318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93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00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8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79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743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3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88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9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07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66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itchFamily="34" charset="0"/>
              </a:rPr>
              <a:t>Way Forward on </a:t>
            </a:r>
            <a:r>
              <a:rPr lang="en-US" altLang="ja-JP" dirty="0" smtClean="0">
                <a:latin typeface="Calibri" pitchFamily="34" charset="0"/>
              </a:rPr>
              <a:t>SLS evaluation </a:t>
            </a:r>
            <a:br>
              <a:rPr lang="en-US" altLang="ja-JP" dirty="0" smtClean="0">
                <a:latin typeface="Calibri" pitchFamily="34" charset="0"/>
              </a:rPr>
            </a:br>
            <a:r>
              <a:rPr lang="en-US" altLang="ja-JP" dirty="0" smtClean="0">
                <a:latin typeface="Calibri" pitchFamily="34" charset="0"/>
              </a:rPr>
              <a:t>assumptions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…</a:t>
            </a:r>
            <a:endParaRPr lang="ja-JP" altLang="en-US" dirty="0" smtClean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1520" y="4046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#85</a:t>
            </a:r>
          </a:p>
          <a:p>
            <a:r>
              <a:rPr lang="en-US" altLang="ko-KR" dirty="0" smtClean="0"/>
              <a:t>Nanjing, China, 23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– 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May 2016</a:t>
            </a:r>
            <a:endParaRPr lang="en-US" altLang="ja-JP" dirty="0" smtClean="0"/>
          </a:p>
          <a:p>
            <a:r>
              <a:rPr lang="en-US" altLang="ja-JP" dirty="0" smtClean="0"/>
              <a:t>Agenda item 7.1.2</a:t>
            </a:r>
            <a:endParaRPr lang="ja-JP" alt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6444208" y="590774"/>
            <a:ext cx="1444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R1-16</a:t>
            </a:r>
            <a:r>
              <a:rPr lang="en-US" altLang="ko-KR" sz="2400" dirty="0"/>
              <a:t>xxxx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224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85000" lnSpcReduction="20000"/>
          </a:bodyPr>
          <a:lstStyle/>
          <a:p>
            <a:pPr eaLnBrk="0" latinLnBrk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on evaluation metrics for SLS made in RAN1 #84bis meeting captured from R1-163560 are as follows :  </a:t>
            </a:r>
          </a:p>
          <a:p>
            <a:pPr lvl="1" eaLnBrk="0" latinLnBrk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SLS, the following are used as evaluation metrics</a:t>
            </a:r>
          </a:p>
          <a:p>
            <a:pPr lvl="2" eaLnBrk="0" latinLnBrk="0"/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eMBB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TRP spectrum efficiency and 5</a:t>
            </a:r>
            <a:r>
              <a:rPr lang="en-US" altLang="zh-CN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percentile user spectrum efficiency; user experienced data rate and area traffic capacity; signaling overhead</a:t>
            </a:r>
          </a:p>
          <a:p>
            <a:pPr lvl="2" eaLnBrk="0" latinLnBrk="0"/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Connection density with “connection efficiency” reported; </a:t>
            </a:r>
            <a:r>
              <a:rPr lang="en-GB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latency for infrequent small packets;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overhead</a:t>
            </a:r>
          </a:p>
          <a:p>
            <a:pPr lvl="2" eaLnBrk="0" latinLnBrk="0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URLLC: Reliability for a target 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latency</a:t>
            </a:r>
          </a:p>
          <a:p>
            <a:pPr eaLnBrk="0" latinLnBrk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it is not so clear that the definition of the evaluation metrics for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/URLLC and how they fit in the SLS</a:t>
            </a:r>
          </a:p>
          <a:p>
            <a:pPr eaLnBrk="0" latinLnBrk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latinLnBrk="0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80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0" latinLnBrk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RAN1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are used as evaluation metrics</a:t>
            </a:r>
          </a:p>
          <a:p>
            <a:pPr lvl="1" eaLnBrk="0" latinLnBrk="0"/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eMBB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TRP spectrum efficiency and 5</a:t>
            </a:r>
            <a:r>
              <a:rPr lang="en-US" altLang="zh-CN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percentile user spectrum efficiency; user experienced data rate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area traffic capacity; signaling overhead</a:t>
            </a:r>
          </a:p>
          <a:p>
            <a:pPr lvl="1" eaLnBrk="0" latinLnBrk="0"/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Connection density with “connection efficiency” reported;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latency for infrequent small packets;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overhead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defined follows :  </a:t>
            </a:r>
          </a:p>
          <a:p>
            <a:pPr lvl="2" eaLnBrk="0" latinLnBrk="0"/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efficiency = TRP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spectrum efficiency / (packet arrival rate * average packet size per UE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 eaLnBrk="0" latinLnBrk="0"/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for other metrics above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0" latinLnBrk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URLLC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Reliability for a target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latency </a:t>
            </a:r>
          </a:p>
          <a:p>
            <a:pPr lvl="2" eaLnBrk="0" latinLnBrk="0"/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 definition of “reliability for a target latency” is needed for RAN1 evaluation purpose </a:t>
            </a:r>
          </a:p>
          <a:p>
            <a:pPr lvl="1" eaLnBrk="0" latinLnBrk="0"/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additional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metrics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55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238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Way Forward on SLS evaluation  assumptions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evaluation  methodologies for mMTC</dc:title>
  <dc:creator>Eunsun Kim</dc:creator>
  <cp:lastModifiedBy>Eunsun Kim</cp:lastModifiedBy>
  <cp:revision>45</cp:revision>
  <dcterms:created xsi:type="dcterms:W3CDTF">2016-05-21T15:07:51Z</dcterms:created>
  <dcterms:modified xsi:type="dcterms:W3CDTF">2016-05-24T03:11:35Z</dcterms:modified>
</cp:coreProperties>
</file>