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5797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5275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037490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379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73048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08129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00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0281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987344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2232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37105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D1E2F-044B-4E9E-A5CF-C5240396E40A}" type="datetimeFigureOut">
              <a:rPr lang="ko-KR" altLang="en-US" smtClean="0"/>
              <a:pPr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708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06680" cy="1470025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Way Forward on Hybrid CSI Reporting</a:t>
            </a:r>
            <a:endParaRPr lang="ko-KR" alt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ZTE, NTT DOCOMO, Beijing </a:t>
            </a:r>
            <a:r>
              <a:rPr lang="en-US" altLang="ko-KR" dirty="0" err="1" smtClean="0"/>
              <a:t>Xinwei</a:t>
            </a:r>
            <a:r>
              <a:rPr lang="en-US" altLang="ko-KR" dirty="0" smtClean="0"/>
              <a:t> Tech</a:t>
            </a:r>
            <a:r>
              <a:rPr lang="en-US" altLang="ko-KR" dirty="0" smtClean="0"/>
              <a:t>., NEC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04664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R1-165617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09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Agenda Item:	</a:t>
            </a:r>
            <a:r>
              <a:rPr lang="en-US" dirty="0" smtClean="0"/>
              <a:t>6.2.3.2.2</a:t>
            </a:r>
            <a:endParaRPr lang="en-US" altLang="zh-CN" dirty="0" smtClean="0"/>
          </a:p>
          <a:p>
            <a:r>
              <a:rPr lang="en-US" dirty="0" smtClean="0"/>
              <a:t>Document </a:t>
            </a:r>
            <a:r>
              <a:rPr lang="en-US" dirty="0"/>
              <a:t>for: 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81498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3GPP TSG RAN WG1 Meeting #</a:t>
            </a:r>
            <a:r>
              <a:rPr lang="en-US" altLang="zh-CN" b="1" dirty="0" smtClean="0"/>
              <a:t>85</a:t>
            </a:r>
            <a:r>
              <a:rPr lang="de-DE" b="1" dirty="0"/>
              <a:t>	</a:t>
            </a:r>
            <a:r>
              <a:rPr lang="de-DE" b="1" dirty="0" smtClean="0"/>
              <a:t>				</a:t>
            </a:r>
          </a:p>
          <a:p>
            <a:r>
              <a:rPr lang="en-US" altLang="zh-CN" b="1" dirty="0" smtClean="0"/>
              <a:t>Nanjing, China 23</a:t>
            </a:r>
            <a:r>
              <a:rPr lang="en-US" altLang="zh-CN" b="1" baseline="30000" dirty="0" smtClean="0"/>
              <a:t>rd </a:t>
            </a:r>
            <a:r>
              <a:rPr lang="en-US" altLang="zh-CN" b="1" dirty="0"/>
              <a:t>- </a:t>
            </a:r>
            <a:r>
              <a:rPr lang="en-US" altLang="zh-CN" b="1" dirty="0" smtClean="0"/>
              <a:t>27</a:t>
            </a:r>
            <a:r>
              <a:rPr lang="en-US" altLang="zh-CN" b="1" baseline="30000" dirty="0" smtClean="0"/>
              <a:t>th </a:t>
            </a:r>
            <a:r>
              <a:rPr lang="en-US" altLang="zh-CN" b="1" dirty="0" smtClean="0"/>
              <a:t>May </a:t>
            </a:r>
            <a:r>
              <a:rPr lang="en-US" altLang="zh-CN" b="1" dirty="0"/>
              <a:t>2016</a:t>
            </a:r>
            <a:endParaRPr lang="zh-CN" altLang="zh-CN" b="1" dirty="0"/>
          </a:p>
        </p:txBody>
      </p:sp>
    </p:spTree>
    <p:extLst>
      <p:ext uri="{BB962C8B-B14F-4D97-AF65-F5344CB8AC3E}">
        <p14:creationId xmlns="" xmlns:p14="http://schemas.microsoft.com/office/powerpoint/2010/main" val="19315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Times New Roman" pitchFamily="18" charset="0"/>
                <a:cs typeface="Times New Roman" pitchFamily="18" charset="0"/>
              </a:rPr>
              <a:t>Configuration of two independent </a:t>
            </a:r>
            <a:r>
              <a:rPr lang="en-US" altLang="ko-KR" sz="2800" dirty="0" err="1" smtClean="0">
                <a:latin typeface="Times New Roman" pitchFamily="18" charset="0"/>
                <a:cs typeface="Times New Roman" pitchFamily="18" charset="0"/>
              </a:rPr>
              <a:t>eMIMO</a:t>
            </a:r>
            <a:r>
              <a:rPr lang="en-US" altLang="ko-KR" sz="2800" dirty="0" smtClean="0">
                <a:latin typeface="Times New Roman" pitchFamily="18" charset="0"/>
                <a:cs typeface="Times New Roman" pitchFamily="18" charset="0"/>
              </a:rPr>
              <a:t>-types in one CSI process is supported</a:t>
            </a:r>
          </a:p>
          <a:p>
            <a:pPr lvl="1"/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There is no linkage between two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eMIMO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-types from UE perspective</a:t>
            </a:r>
          </a:p>
          <a:p>
            <a:pPr lvl="2"/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Full CSI is reported for each </a:t>
            </a:r>
            <a:r>
              <a:rPr lang="en-US" altLang="ko-KR" sz="2000" dirty="0" err="1" smtClean="0">
                <a:latin typeface="Times New Roman" pitchFamily="18" charset="0"/>
                <a:cs typeface="Times New Roman" pitchFamily="18" charset="0"/>
              </a:rPr>
              <a:t>eMIMO</a:t>
            </a:r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-Type</a:t>
            </a:r>
          </a:p>
          <a:p>
            <a:pPr lvl="1"/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Independent CSI-RS configuration for CSI feedback on PUCCH and PUSCH can be supported</a:t>
            </a:r>
            <a:endParaRPr lang="en-US" altLang="zh-CN" sz="1200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ko-KR" sz="1800" dirty="0"/>
          </a:p>
        </p:txBody>
      </p:sp>
    </p:spTree>
    <p:extLst>
      <p:ext uri="{BB962C8B-B14F-4D97-AF65-F5344CB8AC3E}">
        <p14:creationId xmlns="" xmlns:p14="http://schemas.microsoft.com/office/powerpoint/2010/main" val="339780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69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테마</vt:lpstr>
      <vt:lpstr>Way Forward on Hybrid CSI Reporting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joint reports of CRI</dc:title>
  <dc:creator>Y Li</dc:creator>
  <cp:lastModifiedBy>HaoWu</cp:lastModifiedBy>
  <cp:revision>55</cp:revision>
  <dcterms:created xsi:type="dcterms:W3CDTF">2016-02-15T07:09:50Z</dcterms:created>
  <dcterms:modified xsi:type="dcterms:W3CDTF">2016-05-24T01:42:52Z</dcterms:modified>
</cp:coreProperties>
</file>