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91" d="100"/>
          <a:sy n="91" d="100"/>
        </p:scale>
        <p:origin x="-1356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E27A4-1EE4-49A2-9F3B-892492F3099F}" type="datetimeFigureOut">
              <a:rPr lang="ko-KR" altLang="en-US" smtClean="0"/>
              <a:t>2016-05-24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477217-E115-46E7-A45C-E355929735A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612016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E27A4-1EE4-49A2-9F3B-892492F3099F}" type="datetimeFigureOut">
              <a:rPr lang="ko-KR" altLang="en-US" smtClean="0"/>
              <a:t>2016-05-24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477217-E115-46E7-A45C-E355929735A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421815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E27A4-1EE4-49A2-9F3B-892492F3099F}" type="datetimeFigureOut">
              <a:rPr lang="ko-KR" altLang="en-US" smtClean="0"/>
              <a:t>2016-05-24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477217-E115-46E7-A45C-E355929735A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76519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E27A4-1EE4-49A2-9F3B-892492F3099F}" type="datetimeFigureOut">
              <a:rPr lang="ko-KR" altLang="en-US" smtClean="0"/>
              <a:t>2016-05-24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477217-E115-46E7-A45C-E355929735A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32542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E27A4-1EE4-49A2-9F3B-892492F3099F}" type="datetimeFigureOut">
              <a:rPr lang="ko-KR" altLang="en-US" smtClean="0"/>
              <a:t>2016-05-24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477217-E115-46E7-A45C-E355929735A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617434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E27A4-1EE4-49A2-9F3B-892492F3099F}" type="datetimeFigureOut">
              <a:rPr lang="ko-KR" altLang="en-US" smtClean="0"/>
              <a:t>2016-05-24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477217-E115-46E7-A45C-E355929735A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732794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E27A4-1EE4-49A2-9F3B-892492F3099F}" type="datetimeFigureOut">
              <a:rPr lang="ko-KR" altLang="en-US" smtClean="0"/>
              <a:t>2016-05-24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477217-E115-46E7-A45C-E355929735A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881115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E27A4-1EE4-49A2-9F3B-892492F3099F}" type="datetimeFigureOut">
              <a:rPr lang="ko-KR" altLang="en-US" smtClean="0"/>
              <a:t>2016-05-24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477217-E115-46E7-A45C-E355929735A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741489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E27A4-1EE4-49A2-9F3B-892492F3099F}" type="datetimeFigureOut">
              <a:rPr lang="ko-KR" altLang="en-US" smtClean="0"/>
              <a:t>2016-05-24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477217-E115-46E7-A45C-E355929735A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978831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E27A4-1EE4-49A2-9F3B-892492F3099F}" type="datetimeFigureOut">
              <a:rPr lang="ko-KR" altLang="en-US" smtClean="0"/>
              <a:t>2016-05-24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477217-E115-46E7-A45C-E355929735A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47326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E27A4-1EE4-49A2-9F3B-892492F3099F}" type="datetimeFigureOut">
              <a:rPr lang="ko-KR" altLang="en-US" smtClean="0"/>
              <a:t>2016-05-24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477217-E115-46E7-A45C-E355929735A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324213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CE27A4-1EE4-49A2-9F3B-892492F3099F}" type="datetimeFigureOut">
              <a:rPr lang="ko-KR" altLang="en-US" smtClean="0"/>
              <a:t>2016-05-24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477217-E115-46E7-A45C-E355929735A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015744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ko-KR" sz="4400" dirty="0" smtClean="0"/>
              <a:t>WF on non-</a:t>
            </a:r>
            <a:r>
              <a:rPr lang="en-US" altLang="ko-KR" sz="4400" dirty="0" err="1" smtClean="0"/>
              <a:t>precoded</a:t>
            </a:r>
            <a:r>
              <a:rPr lang="en-US" altLang="ko-KR" sz="4400" dirty="0" smtClean="0"/>
              <a:t> CSI-RS</a:t>
            </a:r>
            <a:endParaRPr lang="ko-KR" altLang="en-US" sz="4400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ko-KR" dirty="0" smtClean="0"/>
              <a:t>Samsung, LGE, </a:t>
            </a:r>
            <a:r>
              <a:rPr lang="en-US" altLang="ko-KR" dirty="0" smtClean="0"/>
              <a:t>NEC</a:t>
            </a:r>
            <a:endParaRPr lang="ko-KR" altLang="en-US" dirty="0"/>
          </a:p>
        </p:txBody>
      </p:sp>
      <p:sp>
        <p:nvSpPr>
          <p:cNvPr id="4" name="テキスト ボックス 4"/>
          <p:cNvSpPr txBox="1">
            <a:spLocks noChangeArrowheads="1"/>
          </p:cNvSpPr>
          <p:nvPr/>
        </p:nvSpPr>
        <p:spPr bwMode="auto">
          <a:xfrm>
            <a:off x="152400" y="152400"/>
            <a:ext cx="5724644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kumimoji="1" lang="en-US" altLang="ja-JP" sz="2000" dirty="0"/>
              <a:t>3GPP TSG RAN WG1 Meeting #</a:t>
            </a:r>
            <a:r>
              <a:rPr kumimoji="1" lang="en-US" altLang="ja-JP" sz="2000" dirty="0" smtClean="0"/>
              <a:t>85         </a:t>
            </a:r>
            <a:r>
              <a:rPr kumimoji="1" lang="en-US" altLang="ja-JP" sz="2000" dirty="0"/>
              <a:t>		</a:t>
            </a:r>
          </a:p>
          <a:p>
            <a:pPr>
              <a:spcBef>
                <a:spcPct val="0"/>
              </a:spcBef>
              <a:buNone/>
            </a:pPr>
            <a:r>
              <a:rPr kumimoji="1" lang="en-US" altLang="ja-JP" sz="2000" dirty="0"/>
              <a:t>Nanjing, China, 23rd – 27th May </a:t>
            </a:r>
            <a:r>
              <a:rPr kumimoji="1" lang="en-US" altLang="ja-JP" sz="2000" dirty="0" smtClean="0"/>
              <a:t>2016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1" lang="en-US" altLang="ja-JP" sz="2000" dirty="0" smtClean="0"/>
              <a:t>Agenda item: 6.2.3.1.1</a:t>
            </a:r>
            <a:endParaRPr kumimoji="1" lang="ja-JP" altLang="en-US" sz="2000" dirty="0"/>
          </a:p>
        </p:txBody>
      </p:sp>
      <p:sp>
        <p:nvSpPr>
          <p:cNvPr id="5" name="テキスト ボックス 3"/>
          <p:cNvSpPr txBox="1">
            <a:spLocks noChangeArrowheads="1"/>
          </p:cNvSpPr>
          <p:nvPr/>
        </p:nvSpPr>
        <p:spPr bwMode="auto">
          <a:xfrm>
            <a:off x="7543800" y="152400"/>
            <a:ext cx="15343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sv-SE" altLang="ko-KR" sz="2400" dirty="0" smtClean="0">
                <a:ea typeface="굴림" panose="020B0600000101010101" pitchFamily="50" charset="-127"/>
              </a:rPr>
              <a:t>R1-16</a:t>
            </a:r>
            <a:r>
              <a:rPr lang="en-US" altLang="ko-KR" sz="2400" dirty="0" smtClean="0">
                <a:ea typeface="굴림" panose="020B0600000101010101" pitchFamily="50" charset="-127"/>
              </a:rPr>
              <a:t>5613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756793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Proposal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sz="2000" dirty="0" smtClean="0"/>
              <a:t>For </a:t>
            </a:r>
            <a:r>
              <a:rPr lang="en-US" altLang="ko-KR" sz="2000" dirty="0"/>
              <a:t>{20, 24, 28, 32} ports, CSI-RS RE </a:t>
            </a:r>
            <a:r>
              <a:rPr lang="en-US" altLang="ko-KR" sz="2000" dirty="0" smtClean="0"/>
              <a:t>density can be </a:t>
            </a:r>
            <a:r>
              <a:rPr lang="en-US" altLang="ko-KR" sz="2000" dirty="0"/>
              <a:t>lower than </a:t>
            </a:r>
            <a:r>
              <a:rPr lang="en-US" altLang="ko-KR" sz="2000" dirty="0" smtClean="0"/>
              <a:t>1RE/RB/port</a:t>
            </a:r>
          </a:p>
          <a:p>
            <a:pPr lvl="1"/>
            <a:r>
              <a:rPr lang="en-US" altLang="ko-KR" sz="1800" dirty="0" smtClean="0"/>
              <a:t>The chosen scheme(s) will be down-selected/merged among following alternatives</a:t>
            </a:r>
            <a:endParaRPr lang="en-US" altLang="ko-KR" sz="1600" dirty="0"/>
          </a:p>
          <a:p>
            <a:pPr lvl="2"/>
            <a:r>
              <a:rPr lang="en-US" altLang="ko-KR" sz="1600" dirty="0"/>
              <a:t>FDM</a:t>
            </a:r>
          </a:p>
          <a:p>
            <a:pPr lvl="2"/>
            <a:r>
              <a:rPr lang="en-US" altLang="ko-KR" sz="1600" dirty="0" smtClean="0"/>
              <a:t>Partial port</a:t>
            </a:r>
            <a:endParaRPr lang="en-US" altLang="ko-KR" sz="1600" dirty="0"/>
          </a:p>
        </p:txBody>
      </p:sp>
    </p:spTree>
    <p:extLst>
      <p:ext uri="{BB962C8B-B14F-4D97-AF65-F5344CB8AC3E}">
        <p14:creationId xmlns:p14="http://schemas.microsoft.com/office/powerpoint/2010/main" val="2069293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949</TotalTime>
  <Words>52</Words>
  <Application>Microsoft Office PowerPoint</Application>
  <PresentationFormat>화면 슬라이드 쇼(4:3)</PresentationFormat>
  <Paragraphs>11</Paragraphs>
  <Slides>2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3" baseType="lpstr">
      <vt:lpstr>Office 테마</vt:lpstr>
      <vt:lpstr>WF on non-precoded CSI-RS</vt:lpstr>
      <vt:lpstr>Proposal</vt:lpstr>
    </vt:vector>
  </TitlesOfParts>
  <Company>Samsung Electronics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Non-Precoded CSI-RS  in Rel-14</dc:title>
  <dc:creator>Hoondong</dc:creator>
  <cp:lastModifiedBy>rentpc</cp:lastModifiedBy>
  <cp:revision>36</cp:revision>
  <dcterms:created xsi:type="dcterms:W3CDTF">2016-04-08T08:05:59Z</dcterms:created>
  <dcterms:modified xsi:type="dcterms:W3CDTF">2016-05-24T01:15:34Z</dcterms:modified>
</cp:coreProperties>
</file>