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086" autoAdjust="0"/>
  </p:normalViewPr>
  <p:slideViewPr>
    <p:cSldViewPr>
      <p:cViewPr>
        <p:scale>
          <a:sx n="75" d="100"/>
          <a:sy n="75" d="100"/>
        </p:scale>
        <p:origin x="-112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865D4-1205-48BE-94E8-138E0FCD37D3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28ADB-A4AE-4134-966A-BFD198417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0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Way </a:t>
            </a:r>
            <a:r>
              <a:rPr lang="en-US" smtClean="0"/>
              <a:t>Forward on </a:t>
            </a:r>
            <a:br>
              <a:rPr lang="en-US" smtClean="0"/>
            </a:br>
            <a:r>
              <a:rPr lang="en-US" smtClean="0"/>
              <a:t>longer CP for MBSFN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Ericsson, Qualcomm, BBC, EBU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R1-165610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1904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85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23rd - 27th May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6.2.5.1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4652739"/>
          </a:xfrm>
        </p:spPr>
        <p:txBody>
          <a:bodyPr>
            <a:normAutofit fontScale="92500" lnSpcReduction="10000"/>
          </a:bodyPr>
          <a:lstStyle/>
          <a:p>
            <a:pPr marL="342900" lvl="1" indent="-342900" eaLnBrk="1" hangingPunct="1">
              <a:buFont typeface="Arial" charset="0"/>
              <a:buChar char="•"/>
            </a:pPr>
            <a:r>
              <a:rPr kumimoji="0" lang="en-GB" altLang="zh-CN" sz="2400" smtClean="0">
                <a:ea typeface="MS PGothic" pitchFamily="34" charset="-128"/>
              </a:rPr>
              <a:t>MBSFN subframes with numerology characterised by OFDM core symbol duration of &gt;=400us and CP&gt;=100us shall be supported</a:t>
            </a:r>
          </a:p>
          <a:p>
            <a:pPr marL="342900" lvl="1" indent="-342900">
              <a:buFont typeface="Arial" charset="0"/>
              <a:buChar char="•"/>
            </a:pPr>
            <a:r>
              <a:rPr lang="en-GB" altLang="zh-CN" sz="2400" smtClean="0">
                <a:ea typeface="MS PGothic" pitchFamily="34" charset="-128"/>
              </a:rPr>
              <a:t>FFS whether </a:t>
            </a:r>
            <a:r>
              <a:rPr lang="en-GB" altLang="zh-CN" sz="2400">
                <a:ea typeface="MS PGothic" pitchFamily="34" charset="-128"/>
              </a:rPr>
              <a:t>OFDM core symbol duration of </a:t>
            </a:r>
            <a:r>
              <a:rPr lang="en-GB" altLang="zh-CN" sz="2400" smtClean="0">
                <a:ea typeface="MS PGothic" pitchFamily="34" charset="-128"/>
              </a:rPr>
              <a:t>800us </a:t>
            </a:r>
            <a:r>
              <a:rPr lang="en-GB" altLang="zh-CN" sz="2400">
                <a:ea typeface="MS PGothic" pitchFamily="34" charset="-128"/>
              </a:rPr>
              <a:t>and </a:t>
            </a:r>
            <a:r>
              <a:rPr lang="en-GB" altLang="zh-CN" sz="2400" smtClean="0">
                <a:ea typeface="MS PGothic" pitchFamily="34" charset="-128"/>
              </a:rPr>
              <a:t>CP&gt;100us </a:t>
            </a:r>
            <a:r>
              <a:rPr lang="en-GB" altLang="zh-CN" sz="2400">
                <a:ea typeface="MS PGothic" pitchFamily="34" charset="-128"/>
              </a:rPr>
              <a:t>shall be </a:t>
            </a:r>
            <a:r>
              <a:rPr lang="en-GB" altLang="zh-CN" sz="2400" smtClean="0">
                <a:ea typeface="MS PGothic" pitchFamily="34" charset="-128"/>
              </a:rPr>
              <a:t>supported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altLang="zh-CN" sz="2000" smtClean="0">
                <a:ea typeface="MS PGothic" pitchFamily="34" charset="-128"/>
              </a:rPr>
              <a:t>For 800us MBSFN core symbol duration, the unicast control symbols of the same subframe puncture (shorten) the MBSFN symbol CP</a:t>
            </a:r>
          </a:p>
          <a:p>
            <a:pPr marL="342900" lvl="1" indent="-342900">
              <a:buFont typeface="Arial" charset="0"/>
              <a:buChar char="•"/>
            </a:pPr>
            <a:r>
              <a:rPr lang="en-GB" altLang="zh-CN" sz="2400" smtClean="0">
                <a:ea typeface="MS PGothic" pitchFamily="34" charset="-128"/>
              </a:rPr>
              <a:t>FFS whether  </a:t>
            </a:r>
            <a:r>
              <a:rPr lang="en-GB" altLang="zh-CN" sz="2400">
                <a:ea typeface="MS PGothic" pitchFamily="34" charset="-128"/>
              </a:rPr>
              <a:t>OFDM core symbol duration of </a:t>
            </a:r>
            <a:r>
              <a:rPr lang="en-GB" altLang="zh-CN" sz="2400" smtClean="0">
                <a:ea typeface="MS PGothic" pitchFamily="34" charset="-128"/>
              </a:rPr>
              <a:t>266us </a:t>
            </a:r>
            <a:r>
              <a:rPr lang="en-GB" altLang="zh-CN" sz="2400">
                <a:ea typeface="MS PGothic" pitchFamily="34" charset="-128"/>
              </a:rPr>
              <a:t>and </a:t>
            </a:r>
            <a:r>
              <a:rPr lang="en-GB" altLang="zh-CN" sz="2400" smtClean="0">
                <a:ea typeface="MS PGothic" pitchFamily="34" charset="-128"/>
              </a:rPr>
              <a:t>CP=66us </a:t>
            </a:r>
            <a:r>
              <a:rPr lang="en-GB" altLang="zh-CN" sz="2400">
                <a:ea typeface="MS PGothic" pitchFamily="34" charset="-128"/>
              </a:rPr>
              <a:t>shall be </a:t>
            </a:r>
            <a:r>
              <a:rPr lang="en-GB" altLang="zh-CN" sz="2400" smtClean="0">
                <a:ea typeface="MS PGothic" pitchFamily="34" charset="-128"/>
              </a:rPr>
              <a:t>supported</a:t>
            </a:r>
          </a:p>
          <a:p>
            <a:pPr marL="342900" lvl="1" indent="-342900">
              <a:buFont typeface="Arial" charset="0"/>
              <a:buChar char="•"/>
            </a:pPr>
            <a:r>
              <a:rPr lang="en-GB" sz="2400" smtClean="0"/>
              <a:t>Numerologies </a:t>
            </a:r>
            <a:r>
              <a:rPr lang="en-GB" sz="2400"/>
              <a:t>that span across subframe or radio frame boundaries are not supported</a:t>
            </a:r>
            <a:r>
              <a:rPr lang="en-GB" sz="2400" smtClean="0"/>
              <a:t>.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sz="2400"/>
              <a:t>For objective (a), existing signalling </a:t>
            </a:r>
            <a:r>
              <a:rPr lang="en-US" sz="2400" smtClean="0"/>
              <a:t>enables restricting </a:t>
            </a:r>
            <a:r>
              <a:rPr lang="en-US" sz="2400"/>
              <a:t>legacy UEs to only make </a:t>
            </a:r>
            <a:r>
              <a:rPr lang="en-US" sz="2400" smtClean="0"/>
              <a:t>MBMS MDT measurements </a:t>
            </a:r>
            <a:r>
              <a:rPr lang="en-US" sz="2400"/>
              <a:t>on subframes with the legacy cyclic prefix by using different MBSFN areas for legacy UEs and Rel-14 </a:t>
            </a:r>
            <a:r>
              <a:rPr lang="en-US" sz="2400" smtClean="0"/>
              <a:t>UEs</a:t>
            </a:r>
            <a:endParaRPr lang="en-US" sz="2400"/>
          </a:p>
          <a:p>
            <a:pPr marL="342900" lvl="1" indent="-342900">
              <a:buFont typeface="Arial" charset="0"/>
              <a:buChar char="•"/>
            </a:pPr>
            <a:endParaRPr lang="en-GB" altLang="zh-CN" sz="2400" smtClean="0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80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8346</TotalTime>
  <Words>149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 longer CP for MBSFN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Joerg Huschke</cp:lastModifiedBy>
  <cp:revision>178</cp:revision>
  <dcterms:created xsi:type="dcterms:W3CDTF">2006-08-16T00:00:00Z</dcterms:created>
  <dcterms:modified xsi:type="dcterms:W3CDTF">2016-05-24T02:56:58Z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UpdateProcess">
    <vt:lpwstr>End</vt:lpwstr>
  </property>
</Properties>
</file>