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83" d="100"/>
          <a:sy n="83" d="100"/>
        </p:scale>
        <p:origin x="9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Implicit Dependencies Assumptions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InterDigital</a:t>
            </a:r>
            <a:r>
              <a:rPr lang="en-US" dirty="0" smtClean="0"/>
              <a:t>, Ericsson, Huawei, </a:t>
            </a:r>
            <a:r>
              <a:rPr lang="en-US" smtClean="0"/>
              <a:t>HiSilicon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R1-165607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7</a:t>
            </a:r>
            <a:r>
              <a:rPr lang="en-US" altLang="ko-KR" dirty="0" smtClean="0"/>
              <a:t>.1.1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pPr lvl="0"/>
            <a:r>
              <a:rPr lang="en-GB" sz="2000" dirty="0" smtClean="0"/>
              <a:t>In LTE, a number of </a:t>
            </a:r>
            <a:r>
              <a:rPr lang="en-GB" sz="2000" b="1" i="1" dirty="0" smtClean="0"/>
              <a:t>implicit</a:t>
            </a:r>
            <a:r>
              <a:rPr lang="en-GB" sz="2000" dirty="0" smtClean="0"/>
              <a:t> (i.e. non-configurable) dependencies exist between signals, e.g.:</a:t>
            </a:r>
          </a:p>
          <a:p>
            <a:pPr lvl="1"/>
            <a:r>
              <a:rPr lang="en-GB" sz="2000" dirty="0" smtClean="0"/>
              <a:t>Most transmissions depend on PCI determined from PSS/SSS </a:t>
            </a:r>
            <a:endParaRPr lang="en-US" sz="2400" dirty="0" smtClean="0"/>
          </a:p>
          <a:p>
            <a:pPr lvl="1"/>
            <a:r>
              <a:rPr lang="en-GB" sz="2000" dirty="0" smtClean="0"/>
              <a:t>Relative timing of PDSCH/PUSCH transmission and corresponding HARQ A/N</a:t>
            </a:r>
          </a:p>
          <a:p>
            <a:pPr lvl="1"/>
            <a:r>
              <a:rPr lang="en-GB" sz="2000" dirty="0" smtClean="0"/>
              <a:t>QCL assumption between CRS and DM-RS (pre-R11 releases)</a:t>
            </a:r>
          </a:p>
          <a:p>
            <a:pPr lvl="1"/>
            <a:r>
              <a:rPr lang="en-GB" sz="2000" dirty="0" smtClean="0"/>
              <a:t>PUCCH resource for HARQ-ACK depend on starting CCE of PDCCH containing assignment</a:t>
            </a:r>
          </a:p>
          <a:p>
            <a:pPr marL="457200" lvl="1" indent="0">
              <a:buNone/>
            </a:pPr>
            <a:endParaRPr lang="en-GB" sz="2000" dirty="0" smtClean="0"/>
          </a:p>
          <a:p>
            <a:r>
              <a:rPr lang="en-US" sz="2000" dirty="0" smtClean="0"/>
              <a:t>Such implicit dependencies tend to complicate introduction of new features, i.e. forward compatibility</a:t>
            </a:r>
          </a:p>
          <a:p>
            <a:pPr lvl="2"/>
            <a:endParaRPr lang="en-GB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4953000"/>
          </a:xfrm>
        </p:spPr>
        <p:txBody>
          <a:bodyPr>
            <a:noAutofit/>
          </a:bodyPr>
          <a:lstStyle/>
          <a:p>
            <a:pPr marL="342900" lvl="1" indent="-342900">
              <a:buFontTx/>
              <a:buChar char="-"/>
            </a:pPr>
            <a:r>
              <a:rPr lang="en-GB" sz="2400" dirty="0" smtClean="0"/>
              <a:t>Implicit (i.e. non-configurable) dependencies between transmissions that exist in LTE design are not by default assumed to be introduced in NR design.</a:t>
            </a:r>
          </a:p>
          <a:p>
            <a:pPr marL="342900" lvl="1" indent="-342900">
              <a:buFontTx/>
              <a:buChar char="-"/>
            </a:pPr>
            <a:r>
              <a:rPr lang="en-GB" sz="2400" dirty="0" smtClean="0"/>
              <a:t>An identity parameter may tie </a:t>
            </a:r>
            <a:r>
              <a:rPr lang="en-GB" sz="2400" dirty="0" smtClean="0"/>
              <a:t>signals for search/synchronization (</a:t>
            </a:r>
            <a:r>
              <a:rPr lang="en-GB" sz="2400" dirty="0" smtClean="0"/>
              <a:t>e.g. PSS/SSS) to the broadcast transmission of essential system information (e.g. MIB)</a:t>
            </a:r>
          </a:p>
          <a:p>
            <a:pPr marL="742950" lvl="2" indent="-342900">
              <a:buFontTx/>
              <a:buChar char="-"/>
            </a:pPr>
            <a:r>
              <a:rPr lang="en-GB" sz="2000" dirty="0" smtClean="0"/>
              <a:t>Name of identity parameter TBD (e.g. cell ID, </a:t>
            </a:r>
            <a:r>
              <a:rPr lang="en-GB" sz="2000" dirty="0" err="1" smtClean="0"/>
              <a:t>hypercell</a:t>
            </a:r>
            <a:r>
              <a:rPr lang="en-GB" sz="2000" dirty="0" smtClean="0"/>
              <a:t> ID, system ID)</a:t>
            </a:r>
          </a:p>
          <a:p>
            <a:pPr marL="742950" lvl="2" indent="-342900">
              <a:buFontTx/>
              <a:buChar char="-"/>
            </a:pPr>
            <a:r>
              <a:rPr lang="en-GB" sz="2000" dirty="0" smtClean="0"/>
              <a:t>Other dependencies to this identity parameter can be introduced if considered beneficial taking into account forward compatibility, signalling  overhead and complexity</a:t>
            </a:r>
          </a:p>
          <a:p>
            <a:pPr marL="0" lvl="1" indent="0">
              <a:buNone/>
            </a:pPr>
            <a:endParaRPr lang="en-GB" sz="2400" dirty="0" smtClean="0"/>
          </a:p>
          <a:p>
            <a:pPr marL="0" lvl="1" indent="0">
              <a:buNone/>
            </a:pPr>
            <a:endParaRPr lang="en-GB" sz="2400" dirty="0" smtClean="0"/>
          </a:p>
          <a:p>
            <a:pPr marL="0" lvl="1" indent="0">
              <a:buNone/>
            </a:pPr>
            <a:endParaRPr lang="en-GB" sz="2400" dirty="0" smtClean="0"/>
          </a:p>
          <a:p>
            <a:pPr marL="0" lvl="1" indent="0">
              <a:buNone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</TotalTime>
  <Words>194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맑은 고딕</vt:lpstr>
      <vt:lpstr>Arial</vt:lpstr>
      <vt:lpstr>Calibri</vt:lpstr>
      <vt:lpstr>Times New Roman</vt:lpstr>
      <vt:lpstr>Office Theme</vt:lpstr>
      <vt:lpstr>WF on Implicit Dependencies Assumptions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marinipx</cp:lastModifiedBy>
  <cp:revision>125</cp:revision>
  <dcterms:created xsi:type="dcterms:W3CDTF">2006-08-16T00:00:00Z</dcterms:created>
  <dcterms:modified xsi:type="dcterms:W3CDTF">2016-05-24T01:47:04Z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