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i="1" dirty="0" smtClean="0"/>
              <a:t>R1-16</a:t>
            </a:r>
            <a:r>
              <a:rPr lang="en-US" sz="2400" b="1" i="1" dirty="0" smtClean="0"/>
              <a:t>5606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6.2.3.2.2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Hybrid CSI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Samsung, </a:t>
            </a:r>
            <a:r>
              <a:rPr lang="en-US" sz="2800" dirty="0"/>
              <a:t>CATT, Interdigital, LG Electronics, Nokia</a:t>
            </a:r>
            <a:r>
              <a:rPr lang="en-US" sz="2800" dirty="0" smtClean="0"/>
              <a:t>, ALU Shanghai Bell, Qualcomm, Huawei, </a:t>
            </a:r>
            <a:r>
              <a:rPr lang="en-US" sz="2800" smtClean="0"/>
              <a:t>HiSilicon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800" dirty="0" smtClean="0"/>
              <a:t>Proposal</a:t>
            </a:r>
            <a:endParaRPr lang="en-US" sz="48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5562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For hybrid CSI with one </a:t>
            </a:r>
            <a:r>
              <a:rPr lang="en-US" dirty="0" smtClean="0"/>
              <a:t>CSI </a:t>
            </a:r>
            <a:r>
              <a:rPr lang="en-US" dirty="0"/>
              <a:t>process, support at least CLASS A for the 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err="1"/>
              <a:t>eMIMO</a:t>
            </a:r>
            <a:r>
              <a:rPr lang="en-US" dirty="0"/>
              <a:t>-Type and CLASS B with K=1 CSI-RS resource for the 2</a:t>
            </a:r>
            <a:r>
              <a:rPr lang="en-US" baseline="30000" dirty="0"/>
              <a:t>nd</a:t>
            </a:r>
            <a:r>
              <a:rPr lang="en-US" dirty="0"/>
              <a:t> </a:t>
            </a:r>
            <a:r>
              <a:rPr lang="en-US" dirty="0" err="1"/>
              <a:t>eMIMO</a:t>
            </a:r>
            <a:r>
              <a:rPr lang="en-US" dirty="0"/>
              <a:t>-Type</a:t>
            </a:r>
          </a:p>
          <a:p>
            <a:pPr lvl="0"/>
            <a:r>
              <a:rPr lang="en-US" sz="2800" dirty="0"/>
              <a:t>i</a:t>
            </a:r>
            <a:r>
              <a:rPr lang="en-US" sz="2800" baseline="-25000" dirty="0"/>
              <a:t>1</a:t>
            </a:r>
            <a:r>
              <a:rPr lang="en-US" sz="2800" dirty="0"/>
              <a:t> is reported while CQI and i</a:t>
            </a:r>
            <a:r>
              <a:rPr lang="en-US" sz="2800" baseline="-25000" dirty="0"/>
              <a:t>2</a:t>
            </a:r>
            <a:r>
              <a:rPr lang="en-US" sz="2800" dirty="0"/>
              <a:t> are not reported for the 1</a:t>
            </a:r>
            <a:r>
              <a:rPr lang="en-US" sz="2800" baseline="30000" dirty="0"/>
              <a:t>st</a:t>
            </a:r>
            <a:r>
              <a:rPr lang="en-US" sz="2800" dirty="0"/>
              <a:t> </a:t>
            </a:r>
            <a:r>
              <a:rPr lang="en-US" sz="2800" dirty="0" err="1"/>
              <a:t>eMIMO</a:t>
            </a:r>
            <a:r>
              <a:rPr lang="en-US" sz="2800" dirty="0"/>
              <a:t>-Type (CLASS A</a:t>
            </a:r>
            <a:r>
              <a:rPr lang="en-US" sz="2800" dirty="0" smtClean="0"/>
              <a:t>)</a:t>
            </a:r>
          </a:p>
          <a:p>
            <a:pPr lvl="1"/>
            <a:r>
              <a:rPr lang="en-US" sz="2400" dirty="0"/>
              <a:t>FFS: whether RI is reported for CLASS A </a:t>
            </a:r>
            <a:endParaRPr lang="en-US" sz="2800" dirty="0"/>
          </a:p>
          <a:p>
            <a:pPr lvl="0"/>
            <a:r>
              <a:rPr lang="en-US" sz="2800" dirty="0"/>
              <a:t>CQI/PMI/RI are reported for the 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err="1"/>
              <a:t>eMIMO</a:t>
            </a:r>
            <a:r>
              <a:rPr lang="en-US" sz="2800" dirty="0"/>
              <a:t>-Type (CLASS B K=1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91397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99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Eko Onggosanusi</cp:lastModifiedBy>
  <cp:revision>62</cp:revision>
  <dcterms:created xsi:type="dcterms:W3CDTF">2016-03-24T01:14:08Z</dcterms:created>
  <dcterms:modified xsi:type="dcterms:W3CDTF">2016-05-24T06:46:39Z</dcterms:modified>
</cp:coreProperties>
</file>