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  <p:sldId id="27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44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Scenarios for Multiple 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3929066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</a:rPr>
              <a:t>Qualcomm Inc</a:t>
            </a:r>
            <a:r>
              <a:rPr lang="en-US" altLang="zh-CN" sz="2800" dirty="0" smtClean="0">
                <a:solidFill>
                  <a:schemeClr val="tx1"/>
                </a:solidFill>
              </a:rPr>
              <a:t>.,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Spreadtrum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R1-165595</a:t>
            </a:r>
            <a:endParaRPr kumimoji="1" lang="ja-JP" altLang="en-US" sz="240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144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#85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>
                <a:latin typeface="+mn-lt"/>
              </a:rPr>
              <a:t>Nanjing, China, 23</a:t>
            </a:r>
            <a:r>
              <a:rPr lang="en-US" altLang="zh-CN" sz="2400" baseline="30000" dirty="0" smtClean="0">
                <a:latin typeface="+mn-lt"/>
              </a:rPr>
              <a:t>rd</a:t>
            </a:r>
            <a:r>
              <a:rPr lang="en-US" altLang="zh-CN" sz="2400" dirty="0" smtClean="0">
                <a:latin typeface="+mn-lt"/>
              </a:rPr>
              <a:t> – 27</a:t>
            </a:r>
            <a:r>
              <a:rPr lang="en-US" altLang="zh-CN" sz="2400" baseline="30000" dirty="0" smtClean="0">
                <a:latin typeface="+mn-lt"/>
              </a:rPr>
              <a:t>th</a:t>
            </a:r>
            <a:r>
              <a:rPr lang="en-US" altLang="zh-CN" sz="2400" dirty="0" smtClean="0">
                <a:latin typeface="+mn-lt"/>
              </a:rPr>
              <a:t> May 2016</a:t>
            </a:r>
            <a:endParaRPr lang="zh-CN" altLang="zh-CN" sz="2400" dirty="0" smtClean="0">
              <a:latin typeface="+mn-lt"/>
            </a:endParaRPr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7.1.3.2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000660"/>
          </a:xfrm>
        </p:spPr>
        <p:txBody>
          <a:bodyPr/>
          <a:lstStyle/>
          <a:p>
            <a:r>
              <a:rPr lang="en-US" altLang="zh-CN" sz="2400" dirty="0" smtClean="0"/>
              <a:t>Agreement made in RAN1#84bis.</a:t>
            </a:r>
          </a:p>
          <a:p>
            <a:pPr lvl="1"/>
            <a:r>
              <a:rPr lang="en-US" altLang="zh-CN" sz="2000" dirty="0" smtClean="0"/>
              <a:t>Non-orthogonal multiple access should be investigated for diversified NR usage scenarios and use cases</a:t>
            </a:r>
          </a:p>
          <a:p>
            <a:pPr lvl="1"/>
            <a:r>
              <a:rPr lang="en-US" altLang="zh-CN" sz="2000" dirty="0" smtClean="0"/>
              <a:t>At least for UL </a:t>
            </a:r>
            <a:r>
              <a:rPr lang="en-US" altLang="zh-CN" sz="2000" dirty="0" err="1" smtClean="0"/>
              <a:t>mMTC</a:t>
            </a:r>
            <a:r>
              <a:rPr lang="en-US" altLang="zh-CN" sz="2000" dirty="0" smtClean="0"/>
              <a:t>, autonomous/grant-free/contention based non-orthogonal multiple access should be studied</a:t>
            </a:r>
          </a:p>
          <a:p>
            <a:endParaRPr lang="en-US" altLang="zh-CN" sz="24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(1)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000660"/>
          </a:xfrm>
        </p:spPr>
        <p:txBody>
          <a:bodyPr/>
          <a:lstStyle/>
          <a:p>
            <a:r>
              <a:rPr lang="en-US" altLang="zh-CN" sz="2400" dirty="0" smtClean="0"/>
              <a:t>Autonomous/grant-free/contention based UL non-orthogonal multiple access has the following characteristics</a:t>
            </a:r>
          </a:p>
          <a:p>
            <a:pPr lvl="1"/>
            <a:r>
              <a:rPr lang="en-US" altLang="zh-CN" sz="2000" dirty="0" smtClean="0"/>
              <a:t>A transmission from UE does not need the dynamic and explicit scheduling grant from </a:t>
            </a:r>
            <a:r>
              <a:rPr lang="en-US" altLang="zh-CN" sz="2000" dirty="0" err="1" smtClean="0"/>
              <a:t>eNB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Each time in transmission, a UE randomly chooses a code/sequence or a pattern of </a:t>
            </a:r>
            <a:r>
              <a:rPr lang="en-US" altLang="zh-CN" sz="2000" dirty="0" err="1" smtClean="0"/>
              <a:t>interleaver</a:t>
            </a:r>
            <a:r>
              <a:rPr lang="en-US" altLang="zh-CN" sz="2000" dirty="0" smtClean="0"/>
              <a:t> from a pool known to </a:t>
            </a:r>
            <a:r>
              <a:rPr lang="en-US" altLang="zh-CN" sz="2000" dirty="0" err="1" smtClean="0"/>
              <a:t>eNB</a:t>
            </a:r>
            <a:r>
              <a:rPr lang="en-US" altLang="zh-CN" sz="2000" dirty="0" smtClean="0"/>
              <a:t> and UE before hand</a:t>
            </a:r>
          </a:p>
          <a:p>
            <a:pPr lvl="1"/>
            <a:r>
              <a:rPr lang="en-US" altLang="zh-CN" sz="2000" dirty="0" smtClean="0"/>
              <a:t>Multiple UEs can share the same time and frequency resources</a:t>
            </a:r>
          </a:p>
          <a:p>
            <a:pPr lvl="1"/>
            <a:endParaRPr lang="en-US" altLang="zh-CN" sz="2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(2)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000660"/>
          </a:xfrm>
        </p:spPr>
        <p:txBody>
          <a:bodyPr/>
          <a:lstStyle/>
          <a:p>
            <a:r>
              <a:rPr lang="en-US" altLang="zh-CN" sz="2400" dirty="0" smtClean="0"/>
              <a:t>For autonomous/grant-free/contention based UL non-orthogonal multiple access, the following should be studied</a:t>
            </a:r>
          </a:p>
          <a:p>
            <a:pPr lvl="1"/>
            <a:r>
              <a:rPr lang="en-US" altLang="zh-CN" sz="2000" dirty="0" smtClean="0"/>
              <a:t>Collision of code/sequence/</a:t>
            </a:r>
            <a:r>
              <a:rPr lang="en-US" altLang="zh-CN" sz="2000" dirty="0" err="1" smtClean="0"/>
              <a:t>interleaver</a:t>
            </a:r>
            <a:r>
              <a:rPr lang="en-US" altLang="zh-CN" sz="2000" dirty="0" smtClean="0"/>
              <a:t> pattern from different UEs but on the same resource</a:t>
            </a:r>
          </a:p>
          <a:p>
            <a:pPr lvl="1"/>
            <a:r>
              <a:rPr lang="en-US" altLang="zh-CN" sz="2000" dirty="0" smtClean="0"/>
              <a:t>Potentially relaxed requirement for UL synchronization (DL synchronization assumed)</a:t>
            </a:r>
          </a:p>
          <a:p>
            <a:pPr lvl="2"/>
            <a:r>
              <a:rPr lang="en-US" altLang="zh-CN" sz="1600" dirty="0" smtClean="0"/>
              <a:t>Case 1: Timing offsets between UEs are within a cyclic prefix</a:t>
            </a:r>
          </a:p>
          <a:p>
            <a:pPr lvl="2"/>
            <a:r>
              <a:rPr lang="en-US" altLang="zh-CN" sz="1600" dirty="0" smtClean="0"/>
              <a:t>Case 2: Timing offsets between UEs can be greater than a cyclic prefix, FFS the exact model of timing offsets </a:t>
            </a:r>
          </a:p>
          <a:p>
            <a:pPr lvl="1"/>
            <a:r>
              <a:rPr lang="en-US" altLang="zh-CN" sz="2000" dirty="0" smtClean="0"/>
              <a:t>Potentially relaxed requirement for power control, i.e., no closed-loop</a:t>
            </a:r>
          </a:p>
          <a:p>
            <a:pPr lvl="2"/>
            <a:r>
              <a:rPr lang="en-US" altLang="zh-CN" sz="1600" dirty="0" smtClean="0"/>
              <a:t>Case 1: Perfect open-loop power control, i.e., equal average SNR between UEs</a:t>
            </a:r>
          </a:p>
          <a:p>
            <a:pPr lvl="2"/>
            <a:r>
              <a:rPr lang="en-US" altLang="zh-CN" sz="1600" dirty="0" smtClean="0"/>
              <a:t>Case 2: Realistic open-loop power control with certain alpha and P0 values</a:t>
            </a:r>
          </a:p>
          <a:p>
            <a:pPr lvl="2"/>
            <a:r>
              <a:rPr lang="en-US" altLang="zh-CN" sz="1600" dirty="0" smtClean="0"/>
              <a:t>Case 3: no power control</a:t>
            </a:r>
          </a:p>
          <a:p>
            <a:pPr lvl="1"/>
            <a:endParaRPr lang="en-US" altLang="zh-CN" sz="2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8727</TotalTime>
  <Words>255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Scenarios for Multiple Access</vt:lpstr>
      <vt:lpstr>Background </vt:lpstr>
      <vt:lpstr>Proposals (1) </vt:lpstr>
      <vt:lpstr>Proposals (2) 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Yifei Yuan</cp:lastModifiedBy>
  <cp:revision>580</cp:revision>
  <dcterms:created xsi:type="dcterms:W3CDTF">2014-10-08T06:45:16Z</dcterms:created>
  <dcterms:modified xsi:type="dcterms:W3CDTF">2016-05-24T03:13:00Z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-848673989</vt:i4>
  </property>
  <property fmtid="{D5CDD505-2E9C-101B-9397-08002B2CF9AE}" pid="3" name="_NewReviewCycle">
    <vt:lpwstr/>
  </property>
  <property fmtid="{D5CDD505-2E9C-101B-9397-08002B2CF9AE}" pid="4" name="_EmailSubject">
    <vt:lpwstr>On multiple access for NR</vt:lpwstr>
  </property>
  <property fmtid="{D5CDD505-2E9C-101B-9397-08002B2CF9AE}" pid="5" name="_AuthorEmail">
    <vt:lpwstr>weizeng@qti.qualcomm.com</vt:lpwstr>
  </property>
  <property fmtid="{D5CDD505-2E9C-101B-9397-08002B2CF9AE}" pid="6" name="_AuthorEmailDisplayName">
    <vt:lpwstr>Zeng, Wei</vt:lpwstr>
  </property>
</Properties>
</file>