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7" d="100"/>
          <a:sy n="67" d="100"/>
        </p:scale>
        <p:origin x="-1428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B1DAE7-0C72-4F91-9207-6A305E0DD5F5}" type="datetimeFigureOut">
              <a:rPr lang="en-US" smtClean="0"/>
              <a:t>5/23/2016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3BF202-6D0B-4002-9B78-B82CCAE1A0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93944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B1DAE7-0C72-4F91-9207-6A305E0DD5F5}" type="datetimeFigureOut">
              <a:rPr lang="en-US" smtClean="0"/>
              <a:t>5/23/2016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3BF202-6D0B-4002-9B78-B82CCAE1A0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02663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B1DAE7-0C72-4F91-9207-6A305E0DD5F5}" type="datetimeFigureOut">
              <a:rPr lang="en-US" smtClean="0"/>
              <a:t>5/23/2016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3BF202-6D0B-4002-9B78-B82CCAE1A0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87508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B1DAE7-0C72-4F91-9207-6A305E0DD5F5}" type="datetimeFigureOut">
              <a:rPr lang="en-US" smtClean="0"/>
              <a:t>5/23/2016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3BF202-6D0B-4002-9B78-B82CCAE1A0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54073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B1DAE7-0C72-4F91-9207-6A305E0DD5F5}" type="datetimeFigureOut">
              <a:rPr lang="en-US" smtClean="0"/>
              <a:t>5/23/2016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3BF202-6D0B-4002-9B78-B82CCAE1A0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67027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B1DAE7-0C72-4F91-9207-6A305E0DD5F5}" type="datetimeFigureOut">
              <a:rPr lang="en-US" smtClean="0"/>
              <a:t>5/23/2016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3BF202-6D0B-4002-9B78-B82CCAE1A0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1359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B1DAE7-0C72-4F91-9207-6A305E0DD5F5}" type="datetimeFigureOut">
              <a:rPr lang="en-US" smtClean="0"/>
              <a:t>5/23/2016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3BF202-6D0B-4002-9B78-B82CCAE1A0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52646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B1DAE7-0C72-4F91-9207-6A305E0DD5F5}" type="datetimeFigureOut">
              <a:rPr lang="en-US" smtClean="0"/>
              <a:t>5/23/2016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3BF202-6D0B-4002-9B78-B82CCAE1A0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12368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B1DAE7-0C72-4F91-9207-6A305E0DD5F5}" type="datetimeFigureOut">
              <a:rPr lang="en-US" smtClean="0"/>
              <a:t>5/23/2016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3BF202-6D0B-4002-9B78-B82CCAE1A0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42039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B1DAE7-0C72-4F91-9207-6A305E0DD5F5}" type="datetimeFigureOut">
              <a:rPr lang="en-US" smtClean="0"/>
              <a:t>5/23/2016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3BF202-6D0B-4002-9B78-B82CCAE1A0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18484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B1DAE7-0C72-4F91-9207-6A305E0DD5F5}" type="datetimeFigureOut">
              <a:rPr lang="en-US" smtClean="0"/>
              <a:t>5/23/2016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3BF202-6D0B-4002-9B78-B82CCAE1A0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72580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B1DAE7-0C72-4F91-9207-6A305E0DD5F5}" type="datetimeFigureOut">
              <a:rPr lang="en-US" smtClean="0"/>
              <a:t>5/23/2016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23BF202-6D0B-4002-9B78-B82CCAE1A0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74198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Way forward on </a:t>
            </a:r>
            <a:r>
              <a:rPr lang="en-US" dirty="0" err="1" smtClean="0"/>
              <a:t>sPDCCH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Ericsson, Nokia, Alcatel-Lucent Shanghai Bell</a:t>
            </a:r>
            <a:r>
              <a:rPr lang="en-US" smtClean="0"/>
              <a:t>, Mediatek</a:t>
            </a:r>
            <a:r>
              <a:rPr lang="en-US" dirty="0" smtClean="0"/>
              <a:t>, Sharp, Huawei, </a:t>
            </a:r>
            <a:r>
              <a:rPr lang="en-US" dirty="0" err="1" smtClean="0"/>
              <a:t>HiSilicon</a:t>
            </a:r>
            <a:r>
              <a:rPr lang="en-US" dirty="0" smtClean="0"/>
              <a:t>, CATT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7523731" y="260648"/>
            <a:ext cx="129554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R1-165523</a:t>
            </a:r>
            <a:endParaRPr lang="en-US" dirty="0" smtClean="0"/>
          </a:p>
          <a:p>
            <a:r>
              <a:rPr lang="en-US" dirty="0" smtClean="0"/>
              <a:t>Ag. 6.2.10.1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323528" y="260648"/>
            <a:ext cx="480131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3GPP TSG RAN WG1 Meeting #85		</a:t>
            </a:r>
          </a:p>
          <a:p>
            <a:r>
              <a:rPr lang="en-US" dirty="0" smtClean="0"/>
              <a:t>Nanjing, China 23rd - 27th May 2016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7224976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dirty="0" smtClean="0"/>
              <a:t>Confirm the working assumption</a:t>
            </a:r>
          </a:p>
          <a:p>
            <a:pPr lvl="1"/>
            <a:r>
              <a:rPr lang="en-US" b="1" u="sng" dirty="0"/>
              <a:t>Working Assumption:</a:t>
            </a:r>
            <a:endParaRPr lang="en-US" dirty="0"/>
          </a:p>
          <a:p>
            <a:pPr lvl="2"/>
            <a:r>
              <a:rPr lang="en-US" dirty="0"/>
              <a:t>CRS-based </a:t>
            </a:r>
            <a:r>
              <a:rPr lang="en-US" dirty="0" err="1"/>
              <a:t>sPDCCH</a:t>
            </a:r>
            <a:r>
              <a:rPr lang="en-US" dirty="0"/>
              <a:t> is recommended to be supported </a:t>
            </a:r>
          </a:p>
          <a:p>
            <a:pPr lvl="3"/>
            <a:r>
              <a:rPr lang="en-US" dirty="0"/>
              <a:t>FFS whether CRS-based </a:t>
            </a:r>
            <a:r>
              <a:rPr lang="en-US" dirty="0" err="1"/>
              <a:t>sPDCCH</a:t>
            </a:r>
            <a:r>
              <a:rPr lang="en-US" dirty="0"/>
              <a:t> can be transmitted in the legacy PDCCH region </a:t>
            </a:r>
          </a:p>
          <a:p>
            <a:pPr lvl="2"/>
            <a:r>
              <a:rPr lang="en-US" dirty="0"/>
              <a:t>DMRS-based </a:t>
            </a:r>
            <a:r>
              <a:rPr lang="en-US" dirty="0" err="1"/>
              <a:t>sPDCCH</a:t>
            </a:r>
            <a:r>
              <a:rPr lang="en-US" dirty="0"/>
              <a:t> is recommended to be supported </a:t>
            </a:r>
          </a:p>
          <a:p>
            <a:pPr lvl="2"/>
            <a:r>
              <a:rPr lang="en-US" dirty="0"/>
              <a:t>Design of both CRS-based </a:t>
            </a:r>
            <a:r>
              <a:rPr lang="en-US" dirty="0" err="1"/>
              <a:t>sPDCCH</a:t>
            </a:r>
            <a:r>
              <a:rPr lang="en-US" dirty="0"/>
              <a:t> and DMRS-based </a:t>
            </a:r>
            <a:r>
              <a:rPr lang="en-US" dirty="0" err="1"/>
              <a:t>sPDCCH</a:t>
            </a:r>
            <a:r>
              <a:rPr lang="en-US" dirty="0"/>
              <a:t> will be studied further. </a:t>
            </a:r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At </a:t>
            </a:r>
            <a:r>
              <a:rPr lang="en-US" dirty="0"/>
              <a:t>least from </a:t>
            </a:r>
            <a:r>
              <a:rPr lang="en-US" dirty="0" err="1"/>
              <a:t>eNB</a:t>
            </a:r>
            <a:r>
              <a:rPr lang="en-US" dirty="0"/>
              <a:t> perspective, </a:t>
            </a:r>
            <a:r>
              <a:rPr lang="en-US" dirty="0" err="1"/>
              <a:t>sPDSCH</a:t>
            </a:r>
            <a:r>
              <a:rPr lang="en-US" dirty="0"/>
              <a:t> assigned by a </a:t>
            </a:r>
            <a:r>
              <a:rPr lang="en-US" dirty="0" err="1"/>
              <a:t>sPDCCH</a:t>
            </a:r>
            <a:r>
              <a:rPr lang="en-US" dirty="0"/>
              <a:t> can be </a:t>
            </a:r>
            <a:r>
              <a:rPr lang="en-US" dirty="0" smtClean="0"/>
              <a:t>mapped to </a:t>
            </a:r>
            <a:r>
              <a:rPr lang="en-US" dirty="0"/>
              <a:t>resources that are left unused </a:t>
            </a:r>
            <a:r>
              <a:rPr lang="en-US" dirty="0" smtClean="0"/>
              <a:t>by any </a:t>
            </a:r>
            <a:r>
              <a:rPr lang="en-US" dirty="0" err="1"/>
              <a:t>sPDCCH</a:t>
            </a:r>
            <a:endParaRPr lang="en-US" dirty="0"/>
          </a:p>
          <a:p>
            <a:pPr lvl="1"/>
            <a:r>
              <a:rPr lang="en-US" dirty="0" err="1" smtClean="0"/>
              <a:t>sPDSCH</a:t>
            </a:r>
            <a:r>
              <a:rPr lang="en-US" dirty="0" smtClean="0"/>
              <a:t> </a:t>
            </a:r>
            <a:r>
              <a:rPr lang="en-US" dirty="0"/>
              <a:t>assigned by a </a:t>
            </a:r>
            <a:r>
              <a:rPr lang="en-US" dirty="0" err="1"/>
              <a:t>sPDCCH</a:t>
            </a:r>
            <a:r>
              <a:rPr lang="en-US" dirty="0"/>
              <a:t> cannot be mapped </a:t>
            </a:r>
            <a:r>
              <a:rPr lang="en-US" dirty="0" smtClean="0"/>
              <a:t>to </a:t>
            </a:r>
            <a:r>
              <a:rPr lang="en-US" dirty="0"/>
              <a:t>resources that are used by </a:t>
            </a:r>
            <a:r>
              <a:rPr lang="en-US" dirty="0" smtClean="0"/>
              <a:t>any </a:t>
            </a:r>
            <a:r>
              <a:rPr lang="en-US" dirty="0" err="1" smtClean="0"/>
              <a:t>sPDCCH</a:t>
            </a:r>
            <a:endParaRPr lang="en-US" dirty="0"/>
          </a:p>
          <a:p>
            <a:pPr lvl="1"/>
            <a:r>
              <a:rPr lang="en-US" dirty="0" smtClean="0"/>
              <a:t>Details </a:t>
            </a:r>
            <a:r>
              <a:rPr lang="en-US" dirty="0"/>
              <a:t>are for further study, e.g., FFS whether unused resources is  RB or RE level</a:t>
            </a:r>
          </a:p>
          <a:p>
            <a:endParaRPr lang="en-US" dirty="0" smtClean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9183632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</TotalTime>
  <Words>135</Words>
  <Application>Microsoft Office PowerPoint</Application>
  <PresentationFormat>On-screen Show (4:3)</PresentationFormat>
  <Paragraphs>18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Way forward on sPDCCH</vt:lpstr>
      <vt:lpstr>Proposal</vt:lpstr>
    </vt:vector>
  </TitlesOfParts>
  <Company>Ericsson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sPDCCH</dc:title>
  <dc:creator>Daniel Larsson3</dc:creator>
  <cp:lastModifiedBy>Daniel Larsson v6</cp:lastModifiedBy>
  <cp:revision>10</cp:revision>
  <dcterms:created xsi:type="dcterms:W3CDTF">2016-05-19T19:24:15Z</dcterms:created>
  <dcterms:modified xsi:type="dcterms:W3CDTF">2016-05-23T12:19:00Z</dcterms:modified>
</cp:coreProperties>
</file>