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9" r:id="rId2"/>
    <p:sldId id="270" r:id="rId3"/>
    <p:sldId id="272" r:id="rId4"/>
    <p:sldId id="271" r:id="rId5"/>
    <p:sldId id="273" r:id="rId6"/>
    <p:sldId id="274" r:id="rId7"/>
    <p:sldId id="276" r:id="rId8"/>
    <p:sldId id="275" r:id="rId9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6" autoAdjust="0"/>
    <p:restoredTop sz="93343" autoAdjust="0"/>
  </p:normalViewPr>
  <p:slideViewPr>
    <p:cSldViewPr showGuides="1">
      <p:cViewPr>
        <p:scale>
          <a:sx n="70" d="100"/>
          <a:sy n="70" d="100"/>
        </p:scale>
        <p:origin x="-1482" y="-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</a:t>
            </a:r>
            <a:r>
              <a:rPr lang="en-US" altLang="ja-JP" smtClean="0">
                <a:latin typeface="Calibri" panose="020F0502020204030204" pitchFamily="34" charset="0"/>
              </a:rPr>
              <a:t>on </a:t>
            </a:r>
            <a:r>
              <a:rPr lang="en-US" altLang="ja-JP" smtClean="0"/>
              <a:t>frequency-dependent LSPs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56565" y="3924055"/>
            <a:ext cx="7920880" cy="523220"/>
          </a:xfrm>
        </p:spPr>
        <p:txBody>
          <a:bodyPr/>
          <a:lstStyle/>
          <a:p>
            <a:r>
              <a:rPr lang="sv-SE" altLang="zh-CN" smtClean="0"/>
              <a:t>Ericsson, Telstra, [...]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9" y="323655"/>
            <a:ext cx="1311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R1-165480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37457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800" dirty="0" smtClean="0">
                <a:latin typeface="+mj-lt"/>
              </a:rPr>
              <a:t>3GPP </a:t>
            </a:r>
            <a:r>
              <a:rPr lang="en-US" altLang="zh-CN" sz="1800" dirty="0">
                <a:latin typeface="+mj-lt"/>
              </a:rPr>
              <a:t>TSG RAN WG1 Meeting #85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</a:t>
            </a:r>
            <a:r>
              <a:rPr lang="en-US" sz="1800" dirty="0">
                <a:latin typeface="+mj-lt"/>
              </a:rPr>
              <a:t>, China, May 23-27, 2016</a:t>
            </a:r>
            <a:endParaRPr lang="tr-TR" sz="1800" dirty="0" smtClean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</a:t>
            </a:r>
            <a:r>
              <a:rPr lang="tr-TR" sz="1800" smtClean="0">
                <a:latin typeface="+mj-lt"/>
              </a:rPr>
              <a:t>: 7.2</a:t>
            </a:r>
            <a:r>
              <a:rPr lang="sv-SE" sz="1800" smtClean="0">
                <a:latin typeface="+mj-lt"/>
              </a:rPr>
              <a:t>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531059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sz="2400" smtClean="0"/>
              <a:t>The current agreements and working assumptions have many frequency-dependent LSPs with values in square brackets</a:t>
            </a:r>
          </a:p>
          <a:p>
            <a:pPr lvl="1"/>
            <a:r>
              <a:rPr lang="en-US" altLang="zh-CN" sz="2400" smtClean="0"/>
              <a:t>E.g. on the form LSP</a:t>
            </a:r>
            <a:r>
              <a:rPr lang="en-US" altLang="zh-CN" sz="2400" baseline="-25000" smtClean="0"/>
              <a:t>x</a:t>
            </a:r>
            <a:r>
              <a:rPr lang="en-US" altLang="zh-CN" sz="2400" smtClean="0"/>
              <a:t> = A*log10(1+f)+B</a:t>
            </a:r>
          </a:p>
          <a:p>
            <a:r>
              <a:rPr lang="en-US" altLang="zh-CN" sz="2400"/>
              <a:t>These frequency dependencies are hotly contested, see e.g. R1-164732 in support of frequency dependence and </a:t>
            </a:r>
            <a:r>
              <a:rPr lang="en-US" altLang="zh-CN" sz="2400" smtClean="0"/>
              <a:t>R1-165351 in support of frequency-independent LSPs</a:t>
            </a:r>
          </a:p>
          <a:p>
            <a:r>
              <a:rPr lang="en-US" altLang="zh-CN" sz="2400"/>
              <a:t>For InH, a compromise solution has been proposed in </a:t>
            </a:r>
            <a:r>
              <a:rPr lang="en-US" altLang="zh-CN" sz="2400" smtClean="0"/>
              <a:t>R1-165461</a:t>
            </a:r>
          </a:p>
          <a:p>
            <a:pPr lvl="1"/>
            <a:r>
              <a:rPr lang="en-US" altLang="zh-CN" sz="2400" smtClean="0"/>
              <a:t>The solution is to replace A by A/2</a:t>
            </a:r>
          </a:p>
          <a:p>
            <a:pPr lvl="1"/>
            <a:r>
              <a:rPr lang="en-US" altLang="zh-CN" sz="2400" smtClean="0"/>
              <a:t>Frequency-dependence is thereby halved</a:t>
            </a:r>
          </a:p>
          <a:p>
            <a:pPr lvl="1"/>
            <a:r>
              <a:rPr lang="en-US" altLang="zh-CN" sz="2400" smtClean="0"/>
              <a:t>However, it was noted that this compromise also changed the mean value over the frequency of interest</a:t>
            </a:r>
          </a:p>
          <a:p>
            <a:pPr lvl="1"/>
            <a:r>
              <a:rPr lang="en-US" altLang="zh-CN" sz="2400" smtClean="0"/>
              <a:t>To preserve the LSP value at 6 GHz, also the B parameter should be modified as follows: </a:t>
            </a:r>
          </a:p>
          <a:p>
            <a:pPr lvl="2"/>
            <a:r>
              <a:rPr lang="en-US" sz="2200" smtClean="0"/>
              <a:t>B_new </a:t>
            </a:r>
            <a:r>
              <a:rPr lang="en-US" sz="2200"/>
              <a:t>= B+(A-A_new)*log10(7</a:t>
            </a:r>
            <a:r>
              <a:rPr lang="en-US" sz="2200" smtClean="0"/>
              <a:t>)</a:t>
            </a:r>
          </a:p>
          <a:p>
            <a:pPr lvl="2"/>
            <a:r>
              <a:rPr lang="en-US" altLang="zh-CN" sz="2200" smtClean="0"/>
              <a:t>with A_new = A/2 this becomes</a:t>
            </a:r>
          </a:p>
          <a:p>
            <a:pPr lvl="2"/>
            <a:r>
              <a:rPr lang="en-US" sz="2000"/>
              <a:t>B_new = </a:t>
            </a:r>
            <a:r>
              <a:rPr lang="en-US" sz="2000" smtClean="0"/>
              <a:t>B+A/2*log10(7)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68262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5310590"/>
          </a:xfrm>
        </p:spPr>
        <p:txBody>
          <a:bodyPr>
            <a:normAutofit/>
          </a:bodyPr>
          <a:lstStyle/>
          <a:p>
            <a:r>
              <a:rPr lang="en-US" altLang="zh-CN" sz="2400" smtClean="0"/>
              <a:t>The following figure illustrates the problem with only changing A and how the proposed solution addresses this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78850"/>
            <a:ext cx="5334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0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10" y="1043735"/>
            <a:ext cx="8820150" cy="3010055"/>
          </a:xfrm>
        </p:spPr>
        <p:txBody>
          <a:bodyPr/>
          <a:lstStyle/>
          <a:p>
            <a:r>
              <a:rPr lang="sv-SE" altLang="zh-CN" sz="2400" smtClean="0"/>
              <a:t>Proposal </a:t>
            </a:r>
            <a:r>
              <a:rPr lang="sv-SE" altLang="zh-CN" sz="2400" dirty="0" smtClean="0"/>
              <a:t>1</a:t>
            </a:r>
            <a:r>
              <a:rPr lang="sv-SE" altLang="zh-CN" sz="2400" smtClean="0"/>
              <a:t>: Use the compromise solution between frequency-dependent and frequency-independent for all scenarios</a:t>
            </a:r>
          </a:p>
          <a:p>
            <a:pPr lvl="1"/>
            <a:r>
              <a:rPr lang="en-US" altLang="zh-CN" sz="2400" smtClean="0"/>
              <a:t>All LSPs </a:t>
            </a:r>
            <a:r>
              <a:rPr lang="en-US" altLang="zh-CN" sz="2400"/>
              <a:t>on the form </a:t>
            </a:r>
            <a:endParaRPr lang="en-US" altLang="zh-CN" sz="2400" smtClean="0"/>
          </a:p>
          <a:p>
            <a:pPr lvl="2"/>
            <a:r>
              <a:rPr lang="en-US" altLang="zh-CN" sz="2200" smtClean="0"/>
              <a:t>LSP</a:t>
            </a:r>
            <a:r>
              <a:rPr lang="en-US" altLang="zh-CN" sz="2200" baseline="-25000" smtClean="0"/>
              <a:t>x</a:t>
            </a:r>
            <a:r>
              <a:rPr lang="en-US" altLang="zh-CN" sz="2200" smtClean="0"/>
              <a:t> </a:t>
            </a:r>
            <a:r>
              <a:rPr lang="en-US" altLang="zh-CN" sz="2200"/>
              <a:t>= A*log10(1+f)+</a:t>
            </a:r>
            <a:r>
              <a:rPr lang="en-US" altLang="zh-CN" sz="2200" smtClean="0"/>
              <a:t>B </a:t>
            </a:r>
          </a:p>
          <a:p>
            <a:pPr lvl="1"/>
            <a:r>
              <a:rPr lang="en-US" altLang="zh-CN" sz="2400" smtClean="0"/>
              <a:t>are changed to </a:t>
            </a:r>
          </a:p>
          <a:p>
            <a:pPr lvl="2"/>
            <a:r>
              <a:rPr lang="en-US" altLang="zh-CN" sz="2200" smtClean="0"/>
              <a:t>LSP</a:t>
            </a:r>
            <a:r>
              <a:rPr lang="en-US" altLang="zh-CN" sz="2200" baseline="-25000" smtClean="0"/>
              <a:t>x</a:t>
            </a:r>
            <a:r>
              <a:rPr lang="en-US" altLang="zh-CN" sz="2200" smtClean="0"/>
              <a:t> </a:t>
            </a:r>
            <a:r>
              <a:rPr lang="en-US" altLang="zh-CN" sz="2200"/>
              <a:t>= </a:t>
            </a:r>
            <a:r>
              <a:rPr lang="en-US" altLang="zh-CN" sz="2200" smtClean="0"/>
              <a:t>A/2*log10(1+f)+</a:t>
            </a:r>
            <a:r>
              <a:rPr lang="en-US" sz="2200" smtClean="0"/>
              <a:t>B+A/2*log10(7</a:t>
            </a:r>
            <a:r>
              <a:rPr lang="en-US" sz="2200"/>
              <a:t>)</a:t>
            </a:r>
            <a:endParaRPr lang="en-US" altLang="zh-CN" sz="2200" smtClean="0"/>
          </a:p>
          <a:p>
            <a:pPr lvl="1"/>
            <a:r>
              <a:rPr lang="en-US" altLang="zh-CN" sz="2400" smtClean="0"/>
              <a:t>This is applied to all currently frequency-dependent LSPs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246379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5310590"/>
          </a:xfrm>
        </p:spPr>
        <p:txBody>
          <a:bodyPr>
            <a:normAutofit fontScale="92500" lnSpcReduction="20000"/>
          </a:bodyPr>
          <a:lstStyle/>
          <a:p>
            <a:r>
              <a:rPr lang="en-US" sz="2000" smtClean="0"/>
              <a:t>The consistency of the new channel model with the &lt; 6 GHz 3D SCM and IMT-Adv is a major concern</a:t>
            </a:r>
          </a:p>
          <a:p>
            <a:pPr lvl="1"/>
            <a:r>
              <a:rPr lang="en-US" sz="2000" smtClean="0"/>
              <a:t>Some LSPs in the new model may behave very differently below 6 GHz than 3D SCM or IMT-Adv</a:t>
            </a:r>
          </a:p>
          <a:p>
            <a:pPr lvl="1"/>
            <a:r>
              <a:rPr lang="en-US" sz="2000" smtClean="0"/>
              <a:t>This is a cause of concern for many companies and is currently blocking the discussions on the validity range for the new model</a:t>
            </a:r>
          </a:p>
          <a:p>
            <a:pPr lvl="1"/>
            <a:endParaRPr lang="en-US" sz="2000" smtClean="0"/>
          </a:p>
          <a:p>
            <a:r>
              <a:rPr lang="en-US" sz="2000"/>
              <a:t>UMa vs 3D SCM: </a:t>
            </a:r>
          </a:p>
          <a:p>
            <a:pPr lvl="1"/>
            <a:r>
              <a:rPr lang="en-US" sz="2000"/>
              <a:t>Path loss models are fully consistent (3D SCM was reused)</a:t>
            </a:r>
          </a:p>
          <a:p>
            <a:pPr lvl="1"/>
            <a:r>
              <a:rPr lang="en-US" sz="2000"/>
              <a:t>LSPs are almost fully consistent: LSP value at 6 GHz equals 3D SCM value</a:t>
            </a:r>
          </a:p>
          <a:p>
            <a:r>
              <a:rPr lang="en-US" sz="2000"/>
              <a:t>RMa vs IMT-Adv</a:t>
            </a:r>
          </a:p>
          <a:p>
            <a:pPr lvl="1"/>
            <a:r>
              <a:rPr lang="en-US" sz="2000"/>
              <a:t>Path loss models and LSPs are fully consistent (IMT-Adv was reused)</a:t>
            </a:r>
          </a:p>
          <a:p>
            <a:r>
              <a:rPr lang="en-US" sz="2000"/>
              <a:t>InH vs IMT-Adv</a:t>
            </a:r>
          </a:p>
          <a:p>
            <a:pPr lvl="1"/>
            <a:r>
              <a:rPr lang="en-US" sz="2000"/>
              <a:t>Path loss models are not consistent</a:t>
            </a:r>
          </a:p>
          <a:p>
            <a:pPr lvl="1"/>
            <a:r>
              <a:rPr lang="en-US" sz="2000"/>
              <a:t>LSPs are </a:t>
            </a:r>
            <a:r>
              <a:rPr lang="en-US" sz="2000" smtClean="0"/>
              <a:t>partially consistent (some changed, some reused)</a:t>
            </a:r>
            <a:endParaRPr lang="en-US" sz="2000"/>
          </a:p>
          <a:p>
            <a:r>
              <a:rPr lang="en-US" sz="2000"/>
              <a:t>UMi vs 3D-SCM</a:t>
            </a:r>
          </a:p>
          <a:p>
            <a:pPr lvl="1"/>
            <a:r>
              <a:rPr lang="en-US" sz="2000"/>
              <a:t>Path loss models are not consistent (~7 dB discontinuity at 6 GHz in NLOS)</a:t>
            </a:r>
          </a:p>
          <a:p>
            <a:pPr lvl="1"/>
            <a:r>
              <a:rPr lang="en-US" sz="2000"/>
              <a:t>LSPs are </a:t>
            </a:r>
            <a:r>
              <a:rPr lang="en-US" sz="2000" smtClean="0"/>
              <a:t>partially consistent (some changed, some reused)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341549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5310590"/>
          </a:xfrm>
        </p:spPr>
        <p:txBody>
          <a:bodyPr>
            <a:normAutofit/>
          </a:bodyPr>
          <a:lstStyle/>
          <a:p>
            <a:r>
              <a:rPr lang="en-US" sz="2000" smtClean="0"/>
              <a:t>One </a:t>
            </a:r>
            <a:r>
              <a:rPr lang="en-US" sz="2000"/>
              <a:t>solution is to modify the LSP behavior in the new model such that the value at 6 GHz equals the legacy value</a:t>
            </a:r>
          </a:p>
          <a:p>
            <a:pPr lvl="1"/>
            <a:r>
              <a:rPr lang="en-US" sz="2000"/>
              <a:t>By modifying the frequency-dependent or constant values</a:t>
            </a:r>
          </a:p>
          <a:p>
            <a:r>
              <a:rPr lang="en-US" sz="2000"/>
              <a:t>This allows the new and legacy models to be used in parallel, or alternatively the new model can replace the legacy models</a:t>
            </a:r>
          </a:p>
          <a:p>
            <a:pPr lvl="1"/>
            <a:r>
              <a:rPr lang="en-US" sz="2000"/>
              <a:t>Previous simulation results will not be changed</a:t>
            </a:r>
          </a:p>
          <a:p>
            <a:pPr lvl="1"/>
            <a:r>
              <a:rPr lang="en-US" sz="2000"/>
              <a:t>NR simulations of below and above 6 GHz will be consistent</a:t>
            </a:r>
          </a:p>
          <a:p>
            <a:endParaRPr lang="en-US" sz="2000" smtClean="0"/>
          </a:p>
          <a:p>
            <a:r>
              <a:rPr lang="en-US" sz="2000"/>
              <a:t>For frequency-dependent LSPs on the form LSPx = A*log10(1+f)+</a:t>
            </a:r>
            <a:r>
              <a:rPr lang="en-US" sz="2000" smtClean="0"/>
              <a:t>B this can be achieved by changing B such that</a:t>
            </a:r>
          </a:p>
          <a:p>
            <a:pPr lvl="1"/>
            <a:r>
              <a:rPr lang="en-US" sz="2000" smtClean="0"/>
              <a:t>B</a:t>
            </a:r>
            <a:r>
              <a:rPr lang="en-US" sz="2000" baseline="-25000" smtClean="0"/>
              <a:t>new</a:t>
            </a:r>
            <a:r>
              <a:rPr lang="en-US" sz="2000" smtClean="0"/>
              <a:t> = LSP</a:t>
            </a:r>
            <a:r>
              <a:rPr lang="en-US" sz="2000" baseline="-25000" smtClean="0"/>
              <a:t>legacy </a:t>
            </a:r>
            <a:r>
              <a:rPr lang="en-US" sz="2000" smtClean="0"/>
              <a:t>- A*log10(1+6)</a:t>
            </a:r>
          </a:p>
          <a:p>
            <a:pPr lvl="1"/>
            <a:r>
              <a:rPr lang="en-US" sz="2000" smtClean="0"/>
              <a:t>and also mandating that LSP(f&lt;6 GHz) = LSP(6 </a:t>
            </a:r>
            <a:r>
              <a:rPr lang="en-US" sz="2000"/>
              <a:t>GHz)</a:t>
            </a:r>
          </a:p>
          <a:p>
            <a:r>
              <a:rPr lang="en-US" sz="2000" smtClean="0"/>
              <a:t>For frequency-independent LSPs, the legacy values can be reused</a:t>
            </a:r>
          </a:p>
        </p:txBody>
      </p:sp>
    </p:spTree>
    <p:extLst>
      <p:ext uri="{BB962C8B-B14F-4D97-AF65-F5344CB8AC3E}">
        <p14:creationId xmlns:p14="http://schemas.microsoft.com/office/powerpoint/2010/main" val="2082225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510" y="1043735"/>
            <a:ext cx="8820150" cy="2012859"/>
          </a:xfrm>
        </p:spPr>
        <p:txBody>
          <a:bodyPr/>
          <a:lstStyle/>
          <a:p>
            <a:r>
              <a:rPr lang="sv-SE" altLang="zh-CN" sz="2400" smtClean="0"/>
              <a:t>Proposal </a:t>
            </a:r>
            <a:r>
              <a:rPr lang="sv-SE" altLang="zh-CN" sz="2400"/>
              <a:t>2</a:t>
            </a:r>
            <a:r>
              <a:rPr lang="sv-SE" altLang="zh-CN" sz="2400" smtClean="0"/>
              <a:t>: Change the frequency-dependent LSPs such that the value at 6 GHz equals the legacy value, and mandate that the LSP value is constant below 6 GHz</a:t>
            </a:r>
          </a:p>
          <a:p>
            <a:r>
              <a:rPr lang="sv-SE" altLang="zh-CN" sz="2400" smtClean="0"/>
              <a:t>Proposal 3: Change frequency-independent LSPs to the legacy values</a:t>
            </a:r>
            <a:endParaRPr lang="en-US" altLang="zh-CN" sz="2400"/>
          </a:p>
        </p:txBody>
      </p:sp>
    </p:spTree>
    <p:extLst>
      <p:ext uri="{BB962C8B-B14F-4D97-AF65-F5344CB8AC3E}">
        <p14:creationId xmlns:p14="http://schemas.microsoft.com/office/powerpoint/2010/main" val="425763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043735"/>
            <a:ext cx="8820150" cy="5310590"/>
          </a:xfrm>
        </p:spPr>
        <p:txBody>
          <a:bodyPr>
            <a:normAutofit/>
          </a:bodyPr>
          <a:lstStyle/>
          <a:p>
            <a:r>
              <a:rPr lang="sv-SE" altLang="zh-CN" sz="2400"/>
              <a:t>Proposal 1: Use the compromise solution between frequency-dependent and frequency-independent for all scenarios</a:t>
            </a:r>
          </a:p>
          <a:p>
            <a:pPr lvl="1"/>
            <a:r>
              <a:rPr lang="en-US" altLang="zh-CN" sz="2400"/>
              <a:t>All LSPs on the form </a:t>
            </a:r>
          </a:p>
          <a:p>
            <a:pPr lvl="2"/>
            <a:r>
              <a:rPr lang="en-US" altLang="zh-CN" sz="2200"/>
              <a:t>LSP</a:t>
            </a:r>
            <a:r>
              <a:rPr lang="en-US" altLang="zh-CN" sz="2200" baseline="-25000"/>
              <a:t>x</a:t>
            </a:r>
            <a:r>
              <a:rPr lang="en-US" altLang="zh-CN" sz="2200"/>
              <a:t> = A*log10(1+f)+B </a:t>
            </a:r>
          </a:p>
          <a:p>
            <a:pPr lvl="1"/>
            <a:r>
              <a:rPr lang="en-US" altLang="zh-CN" sz="2400"/>
              <a:t>are changed to </a:t>
            </a:r>
          </a:p>
          <a:p>
            <a:pPr lvl="2"/>
            <a:r>
              <a:rPr lang="en-US" altLang="zh-CN" sz="2200"/>
              <a:t>LSP</a:t>
            </a:r>
            <a:r>
              <a:rPr lang="en-US" altLang="zh-CN" sz="2200" baseline="-25000"/>
              <a:t>x</a:t>
            </a:r>
            <a:r>
              <a:rPr lang="en-US" altLang="zh-CN" sz="2200"/>
              <a:t> = A/2*log10(1+f</a:t>
            </a:r>
            <a:r>
              <a:rPr lang="en-US" altLang="zh-CN" sz="2200" smtClean="0"/>
              <a:t>)+</a:t>
            </a:r>
            <a:r>
              <a:rPr lang="en-US" sz="2200" smtClean="0"/>
              <a:t>B+A/2*log10(7</a:t>
            </a:r>
            <a:r>
              <a:rPr lang="en-US" sz="2200"/>
              <a:t>)</a:t>
            </a:r>
            <a:endParaRPr lang="en-US" altLang="zh-CN" sz="2200"/>
          </a:p>
          <a:p>
            <a:pPr lvl="1"/>
            <a:r>
              <a:rPr lang="en-US" altLang="zh-CN" sz="2400"/>
              <a:t>This is applied to all currently frequency-dependent LSPs</a:t>
            </a:r>
          </a:p>
          <a:p>
            <a:r>
              <a:rPr lang="en-US" sz="2400"/>
              <a:t>Proposal 2: Change the frequency-dependent LSPs such that the value at 6 GHz equals the legacy value, and mandate that the LSP value is constant below 6 GHz</a:t>
            </a:r>
          </a:p>
          <a:p>
            <a:r>
              <a:rPr lang="en-US" sz="2400"/>
              <a:t>Proposal 3: Change </a:t>
            </a:r>
            <a:r>
              <a:rPr lang="en-US" sz="2400" smtClean="0"/>
              <a:t>frequency-independent LSPs </a:t>
            </a:r>
            <a:r>
              <a:rPr lang="en-US" sz="2400"/>
              <a:t>to the legacy values</a:t>
            </a:r>
          </a:p>
          <a:p>
            <a:endParaRPr lang="en-US" sz="2400" smtClean="0"/>
          </a:p>
        </p:txBody>
      </p:sp>
    </p:spTree>
    <p:extLst>
      <p:ext uri="{BB962C8B-B14F-4D97-AF65-F5344CB8AC3E}">
        <p14:creationId xmlns:p14="http://schemas.microsoft.com/office/powerpoint/2010/main" val="234837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9503</TotalTime>
  <Words>619</Words>
  <Application>Microsoft Office PowerPoint</Application>
  <PresentationFormat>On-screen Show (4:3)</PresentationFormat>
  <Paragraphs>66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標準デザイン</vt:lpstr>
      <vt:lpstr>WF on frequency-dependent LSPs</vt:lpstr>
      <vt:lpstr>Background</vt:lpstr>
      <vt:lpstr>Background</vt:lpstr>
      <vt:lpstr>Proposal</vt:lpstr>
      <vt:lpstr>Background</vt:lpstr>
      <vt:lpstr>Background</vt:lpstr>
      <vt:lpstr>Proposal</vt:lpstr>
      <vt:lpstr>Summary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Henrik Asplund</cp:lastModifiedBy>
  <cp:revision>592</cp:revision>
  <cp:lastPrinted>2016-02-02T02:05:25Z</cp:lastPrinted>
  <dcterms:created xsi:type="dcterms:W3CDTF">2008-05-20T02:15:22Z</dcterms:created>
  <dcterms:modified xsi:type="dcterms:W3CDTF">2016-05-26T00:56:46Z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2016-03-15 10:18:27Z</vt:lpwstr>
  </property>
  <property fmtid="{D5CDD505-2E9C-101B-9397-08002B2CF9AE}" pid="5" name="CTPClassification">
    <vt:lpwstr>CTP_IC</vt:lpwstr>
  </property>
</Properties>
</file>