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70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6" d="100"/>
          <a:sy n="86" d="100"/>
        </p:scale>
        <p:origin x="1920" y="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38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correlation distance for spatial consistency in RMa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zh-CN" dirty="0"/>
              <a:t>Ericsson, </a:t>
            </a:r>
            <a:r>
              <a:rPr lang="en-US" altLang="zh-CN"/>
              <a:t>AT&amp;T</a:t>
            </a:r>
            <a:r>
              <a:rPr lang="en-US" altLang="zh-CN" smtClean="0"/>
              <a:t>, </a:t>
            </a:r>
            <a:r>
              <a:rPr lang="en-US" altLang="zh-CN" dirty="0"/>
              <a:t>ETRI</a:t>
            </a:r>
            <a:r>
              <a:rPr lang="en-US" altLang="zh-CN"/>
              <a:t>, </a:t>
            </a:r>
            <a:r>
              <a:rPr lang="en-US" altLang="zh-CN" smtClean="0"/>
              <a:t>Huawei</a:t>
            </a:r>
            <a:r>
              <a:rPr lang="en-US" altLang="zh-CN" dirty="0"/>
              <a:t>, </a:t>
            </a:r>
            <a:r>
              <a:rPr lang="en-US" altLang="zh-CN" dirty="0" err="1"/>
              <a:t>HiSilicon</a:t>
            </a:r>
            <a:r>
              <a:rPr lang="en-US" altLang="zh-CN" dirty="0"/>
              <a:t>, KT Corporation, Nokia, NTT DOCOMO, Qualcomm, 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5233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 smtClean="0">
                <a:latin typeface="+mj-lt"/>
              </a:rPr>
              <a:t>Nanjing,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>
                <a:latin typeface="+mj-lt"/>
              </a:rPr>
              <a:t>7</a:t>
            </a:r>
            <a:r>
              <a:rPr lang="en-US" sz="1800" dirty="0" smtClean="0">
                <a:latin typeface="+mj-lt"/>
              </a:rPr>
              <a:t>.2.3.2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034129"/>
          </a:xfrm>
        </p:spPr>
        <p:txBody>
          <a:bodyPr/>
          <a:lstStyle/>
          <a:p>
            <a:r>
              <a:rPr lang="en-US" altLang="zh-CN" dirty="0" smtClean="0"/>
              <a:t>Spatial consistency modelling has been agreed </a:t>
            </a:r>
            <a:r>
              <a:rPr lang="en-US" altLang="zh-CN" dirty="0"/>
              <a:t>in </a:t>
            </a:r>
            <a:r>
              <a:rPr lang="en-US" altLang="zh-CN" dirty="0" smtClean="0"/>
              <a:t>R1-163475/R1-161726</a:t>
            </a:r>
          </a:p>
          <a:p>
            <a:r>
              <a:rPr lang="en-US" altLang="zh-CN" dirty="0" smtClean="0"/>
              <a:t>RMa is agreed in the last day of RAN1 #84b meeting</a:t>
            </a:r>
          </a:p>
          <a:p>
            <a:r>
              <a:rPr lang="en-US" altLang="zh-CN" dirty="0" smtClean="0"/>
              <a:t>The correlation distance for spatial consistency modelling in RMa is missing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311128"/>
          </a:xfrm>
        </p:spPr>
        <p:txBody>
          <a:bodyPr/>
          <a:lstStyle/>
          <a:p>
            <a:pPr lvl="1"/>
            <a:r>
              <a:rPr lang="en-US" altLang="zh-CN" dirty="0" smtClean="0">
                <a:cs typeface="+mn-cs"/>
              </a:rPr>
              <a:t>The </a:t>
            </a:r>
            <a:r>
              <a:rPr lang="en-US" altLang="zh-CN" dirty="0">
                <a:cs typeface="+mn-cs"/>
              </a:rPr>
              <a:t>correlation distance for </a:t>
            </a:r>
            <a:r>
              <a:rPr lang="en-US" altLang="zh-CN" dirty="0" smtClean="0">
                <a:cs typeface="+mn-cs"/>
              </a:rPr>
              <a:t>cluster/ray specific </a:t>
            </a:r>
            <a:r>
              <a:rPr lang="en-US" altLang="zh-CN" dirty="0">
                <a:cs typeface="+mn-cs"/>
              </a:rPr>
              <a:t>random variables </a:t>
            </a:r>
            <a:r>
              <a:rPr lang="en-US" altLang="zh-CN" dirty="0" smtClean="0">
                <a:cs typeface="+mn-cs"/>
              </a:rPr>
              <a:t>for RMa is according to the table below</a:t>
            </a:r>
            <a:endParaRPr lang="en-US" altLang="zh-CN" dirty="0">
              <a:cs typeface="+mn-cs"/>
            </a:endParaRPr>
          </a:p>
          <a:p>
            <a:pPr lvl="1"/>
            <a:r>
              <a:rPr lang="en-US" altLang="zh-CN" dirty="0">
                <a:cs typeface="+mn-cs"/>
              </a:rPr>
              <a:t>The correlation distance for </a:t>
            </a:r>
            <a:r>
              <a:rPr lang="en-US" altLang="zh-CN" dirty="0" err="1">
                <a:cs typeface="+mn-cs"/>
              </a:rPr>
              <a:t>LoS</a:t>
            </a:r>
            <a:r>
              <a:rPr lang="en-US" altLang="zh-CN" dirty="0">
                <a:cs typeface="+mn-cs"/>
              </a:rPr>
              <a:t> </a:t>
            </a:r>
            <a:r>
              <a:rPr lang="en-US" altLang="zh-CN" dirty="0" smtClean="0">
                <a:cs typeface="+mn-cs"/>
              </a:rPr>
              <a:t>state is [60m] </a:t>
            </a:r>
            <a:r>
              <a:rPr lang="en-US" altLang="zh-CN" dirty="0">
                <a:cs typeface="+mn-cs"/>
              </a:rPr>
              <a:t>for </a:t>
            </a:r>
            <a:r>
              <a:rPr lang="en-US" altLang="zh-CN" dirty="0" smtClean="0">
                <a:cs typeface="+mn-cs"/>
              </a:rPr>
              <a:t>RMa</a:t>
            </a:r>
          </a:p>
          <a:p>
            <a:pPr lvl="1"/>
            <a:endParaRPr lang="en-US" altLang="zh-CN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790512"/>
              </p:ext>
            </p:extLst>
          </p:nvPr>
        </p:nvGraphicFramePr>
        <p:xfrm>
          <a:off x="2141730" y="2933945"/>
          <a:ext cx="3518662" cy="193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05672"/>
                <a:gridCol w="582676"/>
                <a:gridCol w="730314"/>
              </a:tblGrid>
              <a:tr h="370840">
                <a:tc rowSpan="2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RMa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LOS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NLOS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Correlation</a:t>
                      </a:r>
                      <a:r>
                        <a:rPr lang="en-US" altLang="zh-CN" baseline="0" dirty="0" smtClean="0">
                          <a:solidFill>
                            <a:schemeClr val="tx1"/>
                          </a:solidFill>
                        </a:rPr>
                        <a:t> distance (m) for cluster/ray specific random variables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[50]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[60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43598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9727</TotalTime>
  <Words>133</Words>
  <Application>Microsoft Office PowerPoint</Application>
  <PresentationFormat>On-screen Show (4:3)</PresentationFormat>
  <Paragraphs>20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correlation distance for spatial consistency in RMa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697</cp:revision>
  <cp:lastPrinted>2016-02-02T02:05:25Z</cp:lastPrinted>
  <dcterms:created xsi:type="dcterms:W3CDTF">2008-05-20T02:15:22Z</dcterms:created>
  <dcterms:modified xsi:type="dcterms:W3CDTF">2016-05-13T16:23:36Z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2016-05-13 16:23:36Z</vt:lpwstr>
  </property>
  <property fmtid="{D5CDD505-2E9C-101B-9397-08002B2CF9AE}" pid="5" name="CTPClassification">
    <vt:lpwstr>CTP_IC</vt:lpwstr>
  </property>
</Properties>
</file>