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roline" initials="C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0" autoAdjust="0"/>
    <p:restoredTop sz="93274" autoAdjust="0"/>
  </p:normalViewPr>
  <p:slideViewPr>
    <p:cSldViewPr>
      <p:cViewPr>
        <p:scale>
          <a:sx n="60" d="100"/>
          <a:sy n="60" d="100"/>
        </p:scale>
        <p:origin x="-1392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309FB7-6D7A-4DB0-8DF6-3F46585E4E9B}" type="datetimeFigureOut">
              <a:rPr lang="en-US" smtClean="0"/>
              <a:pPr/>
              <a:t>5/13/2016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35EB09-C831-4DB8-9323-D42AC4EE36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916039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pPr/>
              <a:t>5/13/2016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965929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pPr/>
              <a:t>5/13/2016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85511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pPr/>
              <a:t>5/13/2016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25639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pPr/>
              <a:t>5/13/2016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35068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pPr/>
              <a:t>5/13/2016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97441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pPr/>
              <a:t>5/13/2016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874424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pPr/>
              <a:t>5/13/2016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14103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pPr/>
              <a:t>5/13/2016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07081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pPr/>
              <a:t>5/13/2016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748431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pPr/>
              <a:t>5/13/2016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06995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pPr/>
              <a:t>5/13/2016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86355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62D6E-5284-4C02-882B-ADD7BACF7B26}" type="datetimeFigureOut">
              <a:rPr lang="en-US" smtClean="0"/>
              <a:pPr/>
              <a:t>5/13/2016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CC6693-DF93-4BDD-96F0-9E46090A23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655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2590800"/>
            <a:ext cx="7772400" cy="1470025"/>
          </a:xfrm>
        </p:spPr>
        <p:txBody>
          <a:bodyPr/>
          <a:lstStyle/>
          <a:p>
            <a:r>
              <a:rPr lang="en-US" dirty="0" smtClean="0"/>
              <a:t>WF on UE initiated </a:t>
            </a:r>
            <a:r>
              <a:rPr lang="en-US" dirty="0" err="1" smtClean="0"/>
              <a:t>TxOP</a:t>
            </a:r>
            <a:r>
              <a:rPr lang="en-US" dirty="0" smtClean="0"/>
              <a:t>/MCOT shared by the </a:t>
            </a:r>
            <a:r>
              <a:rPr lang="en-US" dirty="0" err="1" smtClean="0"/>
              <a:t>eNB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267200"/>
            <a:ext cx="6400800" cy="1219200"/>
          </a:xfrm>
        </p:spPr>
        <p:txBody>
          <a:bodyPr/>
          <a:lstStyle/>
          <a:p>
            <a:pPr>
              <a:defRPr/>
            </a:pPr>
            <a:r>
              <a:rPr lang="en-US" smtClean="0">
                <a:solidFill>
                  <a:schemeClr val="tx1"/>
                </a:solidFill>
              </a:rPr>
              <a:t>ZTE, </a:t>
            </a:r>
            <a:r>
              <a:rPr lang="en-US" dirty="0" smtClean="0">
                <a:solidFill>
                  <a:schemeClr val="tx1"/>
                </a:solidFill>
              </a:rPr>
              <a:t>…..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7227888" y="500063"/>
            <a:ext cx="16383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r>
              <a:rPr lang="en-GB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R1-164605</a:t>
            </a:r>
            <a:endParaRPr lang="en-US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500063"/>
            <a:ext cx="47371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r>
              <a:rPr lang="en-US" altLang="ja-JP" sz="2000" b="1" dirty="0">
                <a:latin typeface="Times New Roman" panose="02020603050405020304" pitchFamily="18" charset="0"/>
                <a:ea typeface="Arial Unicode MS" pitchFamily="34" charset="-122"/>
                <a:cs typeface="Times New Roman" panose="02020603050405020304" pitchFamily="18" charset="0"/>
              </a:rPr>
              <a:t>3GPP TSG RAN WG1 </a:t>
            </a:r>
            <a:r>
              <a:rPr lang="en-US" altLang="ja-JP" sz="2000" b="1" dirty="0" smtClean="0">
                <a:latin typeface="Times New Roman" panose="02020603050405020304" pitchFamily="18" charset="0"/>
                <a:ea typeface="Arial Unicode MS" pitchFamily="34" charset="-122"/>
                <a:cs typeface="Times New Roman" panose="02020603050405020304" pitchFamily="18" charset="0"/>
              </a:rPr>
              <a:t>Meeting #85</a:t>
            </a:r>
            <a:endParaRPr lang="en-US" altLang="ja-JP" sz="2000" b="1" dirty="0">
              <a:latin typeface="Times New Roman" panose="02020603050405020304" pitchFamily="18" charset="0"/>
              <a:ea typeface="Arial Unicode MS" pitchFamily="34" charset="-122"/>
              <a:cs typeface="Times New Roman" panose="02020603050405020304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Nanjing, China</a:t>
            </a: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– 27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 May 2016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57200" y="18288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6.2.1.5</a:t>
            </a:r>
            <a:endParaRPr lang="en-US" altLang="ko-KR" dirty="0"/>
          </a:p>
          <a:p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740212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latin typeface="Times"/>
                <a:ea typeface="Batang"/>
                <a:cs typeface="Times New Roman"/>
              </a:rPr>
              <a:t>Based on the offline email discussion [84b-06] targeting the UL channel access schemes. </a:t>
            </a:r>
            <a:r>
              <a:rPr lang="en-GB" dirty="0" smtClean="0">
                <a:latin typeface="Times"/>
                <a:ea typeface="Batang"/>
                <a:cs typeface="Times New Roman"/>
              </a:rPr>
              <a:t>Some potential </a:t>
            </a:r>
            <a:r>
              <a:rPr lang="en-GB" dirty="0" smtClean="0">
                <a:latin typeface="Times"/>
                <a:ea typeface="Batang"/>
                <a:cs typeface="Times New Roman"/>
              </a:rPr>
              <a:t>agreements were made on UL </a:t>
            </a:r>
            <a:r>
              <a:rPr lang="en-US" dirty="0" smtClean="0">
                <a:latin typeface="Times"/>
                <a:ea typeface="Batang"/>
                <a:cs typeface="Times New Roman"/>
              </a:rPr>
              <a:t>channel access schemes</a:t>
            </a:r>
            <a:r>
              <a:rPr lang="en-GB" dirty="0" smtClean="0">
                <a:latin typeface="Times"/>
                <a:ea typeface="Batang"/>
                <a:cs typeface="Times New Roman"/>
              </a:rPr>
              <a:t>. </a:t>
            </a:r>
            <a:r>
              <a:rPr lang="en-GB" dirty="0">
                <a:latin typeface="Times"/>
                <a:ea typeface="Batang"/>
                <a:cs typeface="Times New Roman"/>
              </a:rPr>
              <a:t>This WF addresses the </a:t>
            </a:r>
            <a:r>
              <a:rPr lang="en-US" dirty="0" smtClean="0">
                <a:latin typeface="Times"/>
                <a:ea typeface="Batang"/>
                <a:cs typeface="Times New Roman"/>
              </a:rPr>
              <a:t>UE initiated </a:t>
            </a:r>
            <a:r>
              <a:rPr lang="en-US" dirty="0" err="1" smtClean="0">
                <a:latin typeface="Times"/>
                <a:ea typeface="Batang"/>
                <a:cs typeface="Times New Roman"/>
              </a:rPr>
              <a:t>TxOP</a:t>
            </a:r>
            <a:r>
              <a:rPr lang="en-US" dirty="0" smtClean="0">
                <a:latin typeface="Times"/>
                <a:ea typeface="Batang"/>
                <a:cs typeface="Times New Roman"/>
              </a:rPr>
              <a:t>/MCOT shared by the </a:t>
            </a:r>
            <a:r>
              <a:rPr lang="en-US" dirty="0" err="1" smtClean="0">
                <a:latin typeface="Times"/>
                <a:ea typeface="Batang"/>
                <a:cs typeface="Times New Roman"/>
              </a:rPr>
              <a:t>eNB</a:t>
            </a:r>
            <a:r>
              <a:rPr lang="en-GB" dirty="0" smtClean="0">
                <a:latin typeface="Times"/>
                <a:ea typeface="Batang"/>
                <a:cs typeface="Times New Roman"/>
              </a:rPr>
              <a:t> topic in a </a:t>
            </a:r>
            <a:r>
              <a:rPr lang="en-GB" dirty="0">
                <a:latin typeface="Times"/>
                <a:ea typeface="Batang"/>
                <a:cs typeface="Times New Roman"/>
              </a:rPr>
              <a:t>new proposal.</a:t>
            </a:r>
            <a:endParaRPr lang="en-GB" dirty="0">
              <a:highlight>
                <a:srgbClr val="00FF00"/>
              </a:highlight>
              <a:latin typeface="Times"/>
              <a:ea typeface="Batang"/>
              <a:cs typeface="Times New Roman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endParaRPr lang="en-GB" dirty="0" smtClean="0">
              <a:highlight>
                <a:srgbClr val="00FF00"/>
              </a:highlight>
              <a:latin typeface="Times"/>
              <a:ea typeface="Batang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7315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pPr lvl="0"/>
            <a:r>
              <a:rPr lang="en-US" dirty="0" smtClean="0">
                <a:latin typeface="Arial" pitchFamily="34" charset="0"/>
                <a:cs typeface="Arial" pitchFamily="34" charset="0"/>
              </a:rPr>
              <a:t>UE initiated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TxOP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/MCOT shared by the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eNB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: </a:t>
            </a:r>
            <a:endParaRPr lang="sv-SE" dirty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en-GB" dirty="0" smtClean="0">
                <a:highlight>
                  <a:srgbClr val="00FF00"/>
                </a:highlight>
                <a:latin typeface="Arial" pitchFamily="34" charset="0"/>
                <a:ea typeface="Batang"/>
                <a:cs typeface="Arial" pitchFamily="34" charset="0"/>
              </a:rPr>
              <a:t>Agreement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: Support of sharing channel occupancy initiated by a UE]</a:t>
            </a:r>
          </a:p>
          <a:p>
            <a:pPr lvl="2"/>
            <a:r>
              <a:rPr lang="en-US" dirty="0" smtClean="0">
                <a:latin typeface="Arial" pitchFamily="34" charset="0"/>
                <a:cs typeface="Arial" pitchFamily="34" charset="0"/>
              </a:rPr>
              <a:t>For the case to let the same UE share the MCOT triggered by itself in an early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subframe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(with gaps in between)</a:t>
            </a:r>
          </a:p>
          <a:p>
            <a:pPr lvl="2"/>
            <a:r>
              <a:rPr lang="en-US" dirty="0" smtClean="0">
                <a:latin typeface="Arial" pitchFamily="34" charset="0"/>
                <a:cs typeface="Arial" pitchFamily="34" charset="0"/>
              </a:rPr>
              <a:t>FFS for the case to let multiple UEs or the serving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eNB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to share the MCOT triggered by a UE.</a:t>
            </a:r>
          </a:p>
          <a:p>
            <a:pPr lvl="1"/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87464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9298</TotalTime>
  <Words>147</Words>
  <Application>Microsoft Office PowerPoint</Application>
  <PresentationFormat>On-screen Show (4:3)</PresentationFormat>
  <Paragraphs>15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UE initiated TxOP/MCOT shared by the eNB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Sorour Falahati</dc:creator>
  <cp:lastModifiedBy>Caroline</cp:lastModifiedBy>
  <cp:revision>63</cp:revision>
  <dcterms:created xsi:type="dcterms:W3CDTF">2016-04-12T03:07:34Z</dcterms:created>
  <dcterms:modified xsi:type="dcterms:W3CDTF">2016-05-13T13:42:49Z</dcterms:modified>
</cp:coreProperties>
</file>