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09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43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02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59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93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04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61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403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13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43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C8B90-2F54-48B6-829E-CD08A7CD064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2A7D7-D2F6-42F7-88A7-49EAFD7CF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515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clarification of number of </a:t>
            </a:r>
            <a:r>
              <a:rPr lang="en-US" dirty="0" smtClean="0"/>
              <a:t>symbols </a:t>
            </a:r>
            <a:r>
              <a:rPr lang="en-US" dirty="0"/>
              <a:t>used in PRACH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 Huawei, </a:t>
            </a:r>
            <a:r>
              <a:rPr lang="en-US" dirty="0" err="1" smtClean="0"/>
              <a:t>HiSilicon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51520" y="33265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sv-S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St. Julian’s, Malta, 15th - 19th February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7.2.1.2.2</a:t>
            </a:r>
            <a:endParaRPr lang="ja-JP" altLang="en-US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33265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R1-161444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b="1" u="sng" dirty="0"/>
              <a:t>Agreements:</a:t>
            </a:r>
            <a:endParaRPr lang="sv-SE" dirty="0"/>
          </a:p>
          <a:p>
            <a:pPr lvl="0"/>
            <a:r>
              <a:rPr lang="en-GB" dirty="0"/>
              <a:t>NB-PRACH uses a subcarrier spacing of 3.75kHz </a:t>
            </a:r>
            <a:endParaRPr lang="sv-SE" dirty="0"/>
          </a:p>
          <a:p>
            <a:pPr lvl="0"/>
            <a:r>
              <a:rPr lang="en-GB" dirty="0"/>
              <a:t>2 CP lengths are provided to support different cell sizes</a:t>
            </a:r>
            <a:endParaRPr lang="sv-SE" dirty="0"/>
          </a:p>
          <a:p>
            <a:pPr lvl="1"/>
            <a:r>
              <a:rPr lang="en-GB" dirty="0"/>
              <a:t>66.7 us and 266.7 us</a:t>
            </a:r>
            <a:endParaRPr lang="sv-SE" dirty="0"/>
          </a:p>
          <a:p>
            <a:pPr lvl="0"/>
            <a:r>
              <a:rPr lang="en-GB" dirty="0"/>
              <a:t>Hopping is between groups of 6 symbols</a:t>
            </a:r>
            <a:endParaRPr lang="sv-SE" dirty="0"/>
          </a:p>
          <a:p>
            <a:pPr lvl="1"/>
            <a:r>
              <a:rPr lang="en-GB" dirty="0"/>
              <a:t>Details of hopping pattern FFS</a:t>
            </a:r>
            <a:endParaRPr lang="sv-SE" dirty="0"/>
          </a:p>
          <a:p>
            <a:pPr lvl="0"/>
            <a:r>
              <a:rPr lang="en-GB" dirty="0" smtClean="0"/>
              <a:t>First </a:t>
            </a:r>
            <a:r>
              <a:rPr lang="en-GB" dirty="0"/>
              <a:t>level </a:t>
            </a:r>
            <a:r>
              <a:rPr lang="en-GB" dirty="0" smtClean="0"/>
              <a:t>fixed size hopping </a:t>
            </a:r>
            <a:r>
              <a:rPr lang="en-GB" dirty="0"/>
              <a:t>is used between 1</a:t>
            </a:r>
            <a:r>
              <a:rPr lang="en-GB" baseline="30000" dirty="0"/>
              <a:t>st</a:t>
            </a:r>
            <a:r>
              <a:rPr lang="en-GB" dirty="0"/>
              <a:t>/2</a:t>
            </a:r>
            <a:r>
              <a:rPr lang="en-GB" baseline="30000" dirty="0"/>
              <a:t>nd</a:t>
            </a:r>
            <a:r>
              <a:rPr lang="en-GB" dirty="0"/>
              <a:t> and between 3</a:t>
            </a:r>
            <a:r>
              <a:rPr lang="en-GB" baseline="30000" dirty="0"/>
              <a:t>rd</a:t>
            </a:r>
            <a:r>
              <a:rPr lang="en-GB" dirty="0"/>
              <a:t>/4</a:t>
            </a:r>
            <a:r>
              <a:rPr lang="en-GB" baseline="30000" dirty="0"/>
              <a:t>th</a:t>
            </a:r>
            <a:r>
              <a:rPr lang="en-GB" dirty="0"/>
              <a:t> symbol groups</a:t>
            </a:r>
            <a:endParaRPr lang="sv-SE" dirty="0"/>
          </a:p>
          <a:p>
            <a:pPr lvl="0"/>
            <a:r>
              <a:rPr lang="en-GB" dirty="0"/>
              <a:t>Second level hopping is used between 2</a:t>
            </a:r>
            <a:r>
              <a:rPr lang="en-GB" baseline="30000" dirty="0"/>
              <a:t>nd</a:t>
            </a:r>
            <a:r>
              <a:rPr lang="en-GB" dirty="0"/>
              <a:t>/3</a:t>
            </a:r>
            <a:r>
              <a:rPr lang="en-GB" baseline="30000" dirty="0"/>
              <a:t>rd</a:t>
            </a:r>
            <a:r>
              <a:rPr lang="en-GB" dirty="0"/>
              <a:t> symbol groups:</a:t>
            </a:r>
            <a:endParaRPr lang="sv-SE" dirty="0"/>
          </a:p>
          <a:p>
            <a:pPr lvl="1" algn="ctr"/>
            <a:r>
              <a:rPr lang="en-GB" dirty="0"/>
              <a:t>Details of 2</a:t>
            </a:r>
            <a:r>
              <a:rPr lang="en-GB" baseline="30000" dirty="0"/>
              <a:t>nd</a:t>
            </a:r>
            <a:r>
              <a:rPr lang="en-GB" dirty="0"/>
              <a:t> level hopping FFS till Friday (e.g. based on LTE PUSCH type 2 hopping or fixed hopping)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87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Confusion in the 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u="sng" dirty="0" smtClean="0"/>
              <a:t>Agreements:</a:t>
            </a:r>
            <a:endParaRPr lang="sv-SE" dirty="0" smtClean="0"/>
          </a:p>
          <a:p>
            <a:pPr lvl="0"/>
            <a:r>
              <a:rPr lang="en-GB" dirty="0" smtClean="0"/>
              <a:t>2 CP lengths are provided to support different cell sizes</a:t>
            </a:r>
            <a:endParaRPr lang="sv-SE" dirty="0" smtClean="0"/>
          </a:p>
          <a:p>
            <a:pPr lvl="1"/>
            <a:r>
              <a:rPr lang="en-GB" dirty="0" smtClean="0"/>
              <a:t>66.7 us and 266.7 us</a:t>
            </a:r>
            <a:endParaRPr lang="sv-SE" dirty="0" smtClean="0"/>
          </a:p>
          <a:p>
            <a:pPr lvl="0"/>
            <a:r>
              <a:rPr lang="en-GB" dirty="0" smtClean="0"/>
              <a:t>Hopping is between groups of 6 symbols</a:t>
            </a:r>
            <a:endParaRPr lang="sv-SE" dirty="0" smtClean="0"/>
          </a:p>
          <a:p>
            <a:pPr lvl="1"/>
            <a:r>
              <a:rPr lang="en-GB" dirty="0" smtClean="0"/>
              <a:t>Details of hopping pattern FFS</a:t>
            </a:r>
            <a:endParaRPr lang="sv-SE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Potential confusion:</a:t>
            </a:r>
          </a:p>
          <a:p>
            <a:pPr lvl="1"/>
            <a:r>
              <a:rPr lang="en-US" dirty="0" smtClean="0"/>
              <a:t>6 symbols only applies to a CP length of 266.7 us</a:t>
            </a:r>
          </a:p>
          <a:p>
            <a:pPr lvl="1"/>
            <a:r>
              <a:rPr lang="en-US" dirty="0" smtClean="0"/>
              <a:t>For 66.7 us CP, it is actually 5 symbol and a CP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25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trike="sngStrike" dirty="0"/>
              <a:t>Hopping is between groups of 6 symbols</a:t>
            </a:r>
            <a:endParaRPr lang="sv-SE" strike="sngStrike" dirty="0"/>
          </a:p>
          <a:p>
            <a:pPr lvl="1"/>
            <a:r>
              <a:rPr lang="en-GB" strike="sngStrike" dirty="0"/>
              <a:t>Details of hopping pattern FFS</a:t>
            </a:r>
            <a:endParaRPr lang="sv-SE" strike="sngStrike" dirty="0"/>
          </a:p>
          <a:p>
            <a:pPr lvl="0"/>
            <a:r>
              <a:rPr lang="en-GB" dirty="0"/>
              <a:t>Hopping is between </a:t>
            </a:r>
            <a:r>
              <a:rPr lang="en-GB" dirty="0" smtClean="0"/>
              <a:t>groups</a:t>
            </a:r>
          </a:p>
          <a:p>
            <a:pPr lvl="1"/>
            <a:r>
              <a:rPr lang="sv-SE" dirty="0" smtClean="0"/>
              <a:t>CP </a:t>
            </a:r>
            <a:r>
              <a:rPr lang="sv-SE" dirty="0" err="1" smtClean="0"/>
              <a:t>length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 </a:t>
            </a:r>
            <a:r>
              <a:rPr lang="en-GB" dirty="0"/>
              <a:t>266.7 </a:t>
            </a:r>
            <a:r>
              <a:rPr lang="en-GB" dirty="0" smtClean="0"/>
              <a:t>us, a group is defined as 5 symbols and a CP of </a:t>
            </a:r>
            <a:r>
              <a:rPr lang="sv-SE" dirty="0" err="1"/>
              <a:t>length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 </a:t>
            </a:r>
            <a:r>
              <a:rPr lang="en-GB" dirty="0"/>
              <a:t>266.7 </a:t>
            </a:r>
            <a:r>
              <a:rPr lang="en-GB" dirty="0" smtClean="0"/>
              <a:t>us</a:t>
            </a:r>
          </a:p>
          <a:p>
            <a:pPr lvl="1"/>
            <a:r>
              <a:rPr lang="en-GB" dirty="0" smtClean="0"/>
              <a:t>CP length of </a:t>
            </a:r>
            <a:r>
              <a:rPr lang="en-GB" dirty="0"/>
              <a:t>66.7 </a:t>
            </a:r>
            <a:r>
              <a:rPr lang="en-GB" dirty="0" smtClean="0"/>
              <a:t>us, a group is defined as 5 symbols and a CP of length of 66.7 </a:t>
            </a:r>
            <a:r>
              <a:rPr lang="en-GB" dirty="0"/>
              <a:t>us </a:t>
            </a:r>
            <a:endParaRPr lang="en-GB" dirty="0" smtClean="0"/>
          </a:p>
          <a:p>
            <a:pPr lvl="1"/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group</a:t>
            </a:r>
            <a:r>
              <a:rPr lang="sv-SE" dirty="0"/>
              <a:t> </a:t>
            </a:r>
            <a:r>
              <a:rPr lang="sv-SE" dirty="0" err="1"/>
              <a:t>size</a:t>
            </a:r>
            <a:r>
              <a:rPr lang="sv-SE" dirty="0"/>
              <a:t> for </a:t>
            </a:r>
            <a:r>
              <a:rPr lang="sv-SE" dirty="0" err="1"/>
              <a:t>high</a:t>
            </a:r>
            <a:r>
              <a:rPr lang="sv-SE" dirty="0"/>
              <a:t> doppler support is not </a:t>
            </a:r>
            <a:r>
              <a:rPr lang="sv-SE" dirty="0" err="1"/>
              <a:t>precluded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38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249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clarification of number of symbols used in PRACH</vt:lpstr>
      <vt:lpstr>Background</vt:lpstr>
      <vt:lpstr>Confusion in the agreements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Yutao Sui</dc:creator>
  <cp:lastModifiedBy>Yutao Sui</cp:lastModifiedBy>
  <cp:revision>20</cp:revision>
  <dcterms:created xsi:type="dcterms:W3CDTF">2016-02-17T21:00:44Z</dcterms:created>
  <dcterms:modified xsi:type="dcterms:W3CDTF">2016-02-19T13:18:35Z</dcterms:modified>
</cp:coreProperties>
</file>