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340" y="-6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starting </a:t>
            </a:r>
            <a:r>
              <a:rPr lang="en-US" dirty="0" err="1" smtClean="0"/>
              <a:t>subframe</a:t>
            </a:r>
            <a:r>
              <a:rPr lang="en-US" dirty="0" smtClean="0"/>
              <a:t> of MPDCCH 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CATT, 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NEC, Panasonic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R1-161401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pPr lvl="0"/>
            <a:r>
              <a:rPr lang="en-GB" altLang="zh-CN" sz="2800" dirty="0" smtClean="0"/>
              <a:t>For MPDCCH UE-specific search space, and Type0-MPDCCH common search space,  the starting </a:t>
            </a:r>
            <a:r>
              <a:rPr lang="en-GB" altLang="zh-CN" sz="2800" dirty="0" err="1" smtClean="0"/>
              <a:t>subframes</a:t>
            </a:r>
            <a:r>
              <a:rPr lang="en-GB" altLang="zh-CN" sz="2800" dirty="0" smtClean="0"/>
              <a:t> are given by , </a:t>
            </a:r>
            <a:endParaRPr lang="zh-CN" altLang="zh-CN" sz="2800" dirty="0" smtClean="0"/>
          </a:p>
          <a:p>
            <a:pPr>
              <a:buNone/>
            </a:pPr>
            <a:r>
              <a:rPr lang="en-GB" altLang="zh-CN" sz="2800" dirty="0" smtClean="0"/>
              <a:t>	where </a:t>
            </a:r>
            <a:endParaRPr lang="zh-CN" altLang="zh-CN" sz="2800" dirty="0" smtClean="0"/>
          </a:p>
          <a:p>
            <a:pPr>
              <a:buNone/>
            </a:pPr>
            <a:r>
              <a:rPr lang="en-US" altLang="zh-CN" sz="2800" dirty="0" smtClean="0"/>
              <a:t>	- T=</a:t>
            </a:r>
            <a:r>
              <a:rPr lang="en-US" altLang="zh-CN" sz="2800" dirty="0" err="1" smtClean="0"/>
              <a:t>Rmax</a:t>
            </a:r>
            <a:r>
              <a:rPr lang="en-US" altLang="zh-CN" sz="2800" dirty="0" smtClean="0"/>
              <a:t>*</a:t>
            </a:r>
            <a:r>
              <a:rPr lang="en-GB" altLang="zh-CN" sz="2800" dirty="0" smtClean="0"/>
              <a:t>G,   G is from {1, 2, 3, 4, 5, 8, 10, reserved} at least for FDD (For TDD, may re-consider) </a:t>
            </a:r>
            <a:r>
              <a:rPr lang="en-US" altLang="zh-CN" sz="2800" dirty="0" smtClean="0"/>
              <a:t>and </a:t>
            </a:r>
            <a:r>
              <a:rPr lang="en-GB" altLang="zh-CN" sz="2800" dirty="0" smtClean="0"/>
              <a:t>the index of one element is given by the higher layer parameter </a:t>
            </a:r>
            <a:r>
              <a:rPr lang="en-GB" altLang="zh-CN" sz="2800" i="1" dirty="0" err="1" smtClean="0"/>
              <a:t>mPDCCH</a:t>
            </a:r>
            <a:r>
              <a:rPr lang="en-GB" altLang="zh-CN" sz="2800" i="1" dirty="0" smtClean="0"/>
              <a:t>-</a:t>
            </a:r>
            <a:r>
              <a:rPr lang="en-GB" altLang="zh-CN" sz="2800" i="1" dirty="0" err="1" smtClean="0"/>
              <a:t>startSF</a:t>
            </a:r>
            <a:r>
              <a:rPr lang="en-GB" altLang="zh-CN" sz="2800" i="1" dirty="0" smtClean="0"/>
              <a:t>-UESS</a:t>
            </a:r>
            <a:r>
              <a:rPr lang="en-US" altLang="zh-CN" sz="2800" dirty="0" smtClean="0"/>
              <a:t>.</a:t>
            </a:r>
            <a:endParaRPr lang="en-GB" sz="2400" dirty="0" smtClean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4572000" y="2667000"/>
          <a:ext cx="3124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Equation" r:id="rId3" imgW="1562100" imgH="228600" progId="Equation.3">
                  <p:embed/>
                </p:oleObj>
              </mc:Choice>
              <mc:Fallback>
                <p:oleObj name="Equation" r:id="rId3" imgW="1562100" imgH="2286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667000"/>
                        <a:ext cx="3124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pPr lvl="0"/>
            <a:r>
              <a:rPr lang="en-GB" altLang="zh-CN" sz="2800" dirty="0" smtClean="0"/>
              <a:t>G is from {2, 4, 5, 8, 10, 20, 40, reserved} for </a:t>
            </a:r>
            <a:r>
              <a:rPr lang="en-US" altLang="zh-CN" sz="2800" dirty="0" smtClean="0"/>
              <a:t>TDD</a:t>
            </a:r>
          </a:p>
          <a:p>
            <a:r>
              <a:rPr lang="en-US" altLang="zh-CN" sz="2800" dirty="0" smtClean="0"/>
              <a:t>The starting </a:t>
            </a:r>
            <a:r>
              <a:rPr lang="en-US" altLang="zh-CN" sz="2800" dirty="0" err="1" smtClean="0"/>
              <a:t>subframe</a:t>
            </a:r>
            <a:r>
              <a:rPr lang="en-US" altLang="zh-CN" sz="2800" dirty="0" smtClean="0"/>
              <a:t> of </a:t>
            </a:r>
            <a:r>
              <a:rPr lang="en-GB" sz="2800" dirty="0" smtClean="0"/>
              <a:t>Type1-MPDCCH CSS is derived using the same mechanism as that for </a:t>
            </a:r>
            <a:r>
              <a:rPr lang="en-GB" altLang="zh-CN" sz="2800" dirty="0" smtClean="0"/>
              <a:t>MPDCCH </a:t>
            </a:r>
            <a:r>
              <a:rPr lang="en-GB" altLang="zh-CN" sz="2800" dirty="0" smtClean="0"/>
              <a:t>USS </a:t>
            </a:r>
            <a:r>
              <a:rPr lang="en-GB" altLang="zh-CN" sz="2800" dirty="0" smtClean="0"/>
              <a:t>and </a:t>
            </a:r>
            <a:r>
              <a:rPr lang="en-GB" altLang="zh-CN" sz="2800" dirty="0" smtClean="0"/>
              <a:t>Type0-MPDCCH CSS: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400" dirty="0" smtClean="0"/>
              <a:t>Replace </a:t>
            </a:r>
            <a:r>
              <a:rPr lang="en-GB" sz="2400" i="1" dirty="0" err="1"/>
              <a:t>mPDCCH</a:t>
            </a:r>
            <a:r>
              <a:rPr lang="en-GB" sz="2400" i="1" dirty="0"/>
              <a:t>-</a:t>
            </a:r>
            <a:r>
              <a:rPr lang="en-GB" sz="2400" i="1" dirty="0" err="1"/>
              <a:t>startSF</a:t>
            </a:r>
            <a:r>
              <a:rPr lang="en-GB" sz="2400" i="1" dirty="0"/>
              <a:t>-UESS </a:t>
            </a:r>
            <a:r>
              <a:rPr lang="en-GB" sz="2400" dirty="0" smtClean="0"/>
              <a:t>to</a:t>
            </a:r>
            <a:r>
              <a:rPr lang="en-GB" sz="2400" i="1" dirty="0" smtClean="0"/>
              <a:t> </a:t>
            </a:r>
            <a:r>
              <a:rPr lang="en-GB" sz="2400" i="1" dirty="0"/>
              <a:t>mpdcch-startSF-CSS-RA-r13.</a:t>
            </a:r>
            <a:endParaRPr lang="en-GB" sz="2400" dirty="0"/>
          </a:p>
          <a:p>
            <a:endParaRPr lang="en-GB" sz="2800" dirty="0" smtClean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102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SimSun</vt:lpstr>
      <vt:lpstr>Arial</vt:lpstr>
      <vt:lpstr>Calibri</vt:lpstr>
      <vt:lpstr>Courier New</vt:lpstr>
      <vt:lpstr>Office Theme</vt:lpstr>
      <vt:lpstr>Equation</vt:lpstr>
      <vt:lpstr>WF on starting subframe of MPDCCH SS</vt:lpstr>
      <vt:lpstr>Background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of MPDCCH SS for TDD</dc:title>
  <dc:creator>Yanping Xing</dc:creator>
  <cp:lastModifiedBy>Yassin Awad</cp:lastModifiedBy>
  <cp:revision>122</cp:revision>
  <dcterms:created xsi:type="dcterms:W3CDTF">2006-08-16T00:00:00Z</dcterms:created>
  <dcterms:modified xsi:type="dcterms:W3CDTF">2016-02-18T08:45:14Z</dcterms:modified>
</cp:coreProperties>
</file>