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6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8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3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94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0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5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5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9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74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2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LBT Signaling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84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R1-1</a:t>
            </a:r>
            <a:r>
              <a:rPr lang="en-US" altLang="ko-KR" sz="2000" b="1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61386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St. Julian, Malta</a:t>
            </a:r>
            <a:endParaRPr lang="en-US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15th </a:t>
            </a:r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–19th February 2016</a:t>
            </a:r>
            <a:endParaRPr lang="en-GB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17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LAA UL LBT parameters can be </a:t>
            </a:r>
            <a:r>
              <a:rPr lang="en-US" dirty="0" smtClean="0"/>
              <a:t>signaled </a:t>
            </a:r>
            <a:r>
              <a:rPr lang="en-US" dirty="0"/>
              <a:t>to UEs.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UL </a:t>
            </a:r>
            <a:r>
              <a:rPr lang="en-US"/>
              <a:t>LBT </a:t>
            </a:r>
            <a:r>
              <a:rPr lang="en-US" smtClean="0"/>
              <a:t>parameters </a:t>
            </a:r>
            <a:r>
              <a:rPr lang="en-US" dirty="0"/>
              <a:t>can include at least </a:t>
            </a:r>
            <a:r>
              <a:rPr lang="en-US" dirty="0" smtClean="0"/>
              <a:t>the </a:t>
            </a:r>
            <a:r>
              <a:rPr lang="en-US" dirty="0"/>
              <a:t>following:</a:t>
            </a:r>
            <a:endParaRPr lang="sv-SE" sz="3600" dirty="0"/>
          </a:p>
          <a:p>
            <a:pPr lvl="2"/>
            <a:r>
              <a:rPr lang="en-US" dirty="0"/>
              <a:t>LBT option to </a:t>
            </a:r>
            <a:r>
              <a:rPr lang="en-US" dirty="0" smtClean="0"/>
              <a:t>be used by UE:</a:t>
            </a:r>
            <a:endParaRPr lang="sv-SE" sz="3200" dirty="0"/>
          </a:p>
          <a:p>
            <a:pPr lvl="3"/>
            <a:r>
              <a:rPr lang="en-US" dirty="0"/>
              <a:t>LBT based on Cat 4 </a:t>
            </a:r>
            <a:r>
              <a:rPr lang="en-US" dirty="0" smtClean="0"/>
              <a:t>with </a:t>
            </a:r>
            <a:r>
              <a:rPr lang="en-US" dirty="0"/>
              <a:t>value </a:t>
            </a:r>
            <a:r>
              <a:rPr lang="en-US" dirty="0" smtClean="0"/>
              <a:t>of </a:t>
            </a:r>
            <a:r>
              <a:rPr lang="en-US" dirty="0"/>
              <a:t>random backoff counter</a:t>
            </a:r>
            <a:endParaRPr lang="sv-SE" sz="2800" dirty="0"/>
          </a:p>
          <a:p>
            <a:pPr lvl="3"/>
            <a:r>
              <a:rPr lang="en-US" dirty="0"/>
              <a:t>LBT based on 25 us CCA </a:t>
            </a:r>
            <a:endParaRPr lang="sv-SE" sz="2800" dirty="0"/>
          </a:p>
          <a:p>
            <a:r>
              <a:rPr lang="en-US" dirty="0" smtClean="0"/>
              <a:t>FFS </a:t>
            </a:r>
            <a:r>
              <a:rPr lang="en-US" dirty="0"/>
              <a:t>on the signaling details</a:t>
            </a:r>
            <a:endParaRPr lang="sv-SE" sz="4000" dirty="0"/>
          </a:p>
          <a:p>
            <a:pPr marL="457200" lvl="1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36076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66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Malgun Gothic</vt:lpstr>
      <vt:lpstr>Arial</vt:lpstr>
      <vt:lpstr>Calibri</vt:lpstr>
      <vt:lpstr>Times New Roman</vt:lpstr>
      <vt:lpstr>Office Theme</vt:lpstr>
      <vt:lpstr>WF on UL LBT Signaling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Sorour Falahati</dc:creator>
  <cp:lastModifiedBy>PM:</cp:lastModifiedBy>
  <cp:revision>12</cp:revision>
  <dcterms:created xsi:type="dcterms:W3CDTF">2016-02-16T10:29:21Z</dcterms:created>
  <dcterms:modified xsi:type="dcterms:W3CDTF">2016-02-17T19:22:52Z</dcterms:modified>
</cp:coreProperties>
</file>