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6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8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3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94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0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5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5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9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74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2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ED </a:t>
            </a:r>
            <a:r>
              <a:rPr lang="en-US" dirty="0"/>
              <a:t>threshold for UL LBT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84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R1-1</a:t>
            </a:r>
            <a:r>
              <a:rPr lang="en-US" altLang="ko-KR" sz="2000" b="1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61385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St. Julian, Malta</a:t>
            </a:r>
            <a:endParaRPr lang="en-US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15th </a:t>
            </a:r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–19th February 2016</a:t>
            </a:r>
            <a:endParaRPr lang="en-GB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17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Rel-13 </a:t>
            </a:r>
            <a:r>
              <a:rPr lang="en-US" dirty="0"/>
              <a:t>LAA requirements </a:t>
            </a:r>
            <a:r>
              <a:rPr lang="en-US" dirty="0" smtClean="0"/>
              <a:t>on the energy detection threshold for </a:t>
            </a:r>
            <a:r>
              <a:rPr lang="en-US" dirty="0"/>
              <a:t>PDSCH </a:t>
            </a:r>
            <a:r>
              <a:rPr lang="en-US" dirty="0" smtClean="0"/>
              <a:t>transmission are applied to the energy detection threshold requirements for LAA UL LBT for PUSCH transmission.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04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43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Malgun Gothic</vt:lpstr>
      <vt:lpstr>Arial</vt:lpstr>
      <vt:lpstr>Calibri</vt:lpstr>
      <vt:lpstr>Times New Roman</vt:lpstr>
      <vt:lpstr>Office Theme</vt:lpstr>
      <vt:lpstr>WF on ED threshold for UL LBT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</dc:title>
  <dc:creator>Sorour Falahati</dc:creator>
  <cp:lastModifiedBy>PM:</cp:lastModifiedBy>
  <cp:revision>8</cp:revision>
  <dcterms:created xsi:type="dcterms:W3CDTF">2016-02-16T10:29:21Z</dcterms:created>
  <dcterms:modified xsi:type="dcterms:W3CDTF">2016-02-17T19:22:37Z</dcterms:modified>
</cp:coreProperties>
</file>