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 varScale="1">
        <p:scale>
          <a:sx n="70" d="100"/>
          <a:sy n="70" d="100"/>
        </p:scale>
        <p:origin x="-16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NB-PDCCH resources and multiplexing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dirty="0" smtClean="0">
                <a:solidFill>
                  <a:schemeClr val="tx1"/>
                </a:solidFill>
              </a:rPr>
              <a:t>Intel, …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R1-161319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#84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-19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 (1)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CCE resource mapping for NB-PDCCH:</a:t>
            </a:r>
          </a:p>
          <a:p>
            <a:pPr lvl="1"/>
            <a:r>
              <a:rPr lang="en-US" altLang="zh-CN" dirty="0" smtClean="0"/>
              <a:t>One CCE is mapped to the same 6 consecutive subcarriers in each OFDM symbol;</a:t>
            </a:r>
          </a:p>
          <a:p>
            <a:pPr lvl="1"/>
            <a:r>
              <a:rPr lang="en-US" altLang="zh-CN" dirty="0" smtClean="0"/>
              <a:t>NB-PDCCH avoids the usage of CSI-RS REs in-band</a:t>
            </a:r>
          </a:p>
          <a:p>
            <a:pPr lvl="2"/>
            <a:r>
              <a:rPr lang="en-US" altLang="zh-CN" dirty="0" smtClean="0"/>
              <a:t>Puncturing is used.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Multiplexing of NB-PDCCHs for different UEs:</a:t>
            </a:r>
          </a:p>
          <a:p>
            <a:pPr lvl="1"/>
            <a:r>
              <a:rPr lang="en-US" altLang="zh-CN" dirty="0" smtClean="0"/>
              <a:t>Allow FDM+TDM for a NB-PDCCH without repetition</a:t>
            </a:r>
          </a:p>
          <a:p>
            <a:pPr lvl="1"/>
            <a:r>
              <a:rPr lang="en-US" altLang="zh-CN" dirty="0" smtClean="0"/>
              <a:t>For a NB-PDCCH with repetition, only TDM is allowed</a:t>
            </a:r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altLang="zh-CN" dirty="0" smtClean="0"/>
              <a:t>Max aggregation level for NB-PDCCH: 2</a:t>
            </a:r>
          </a:p>
          <a:p>
            <a:pPr lvl="1"/>
            <a:r>
              <a:rPr lang="en-GB" altLang="zh-CN" dirty="0" smtClean="0"/>
              <a:t>Repetition is only applied in case AL=2</a:t>
            </a:r>
          </a:p>
          <a:p>
            <a:pPr lvl="1"/>
            <a:endParaRPr lang="en-GB" altLang="zh-CN" dirty="0" smtClean="0"/>
          </a:p>
          <a:p>
            <a:r>
              <a:rPr lang="en-US" altLang="zh-CN" dirty="0" smtClean="0"/>
              <a:t>UE is not required to simultaneously monitor NB-PDCCH USS and CSS (if CSS is supported)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UE only searches in its configured coverage level:</a:t>
            </a:r>
          </a:p>
          <a:p>
            <a:pPr lvl="1"/>
            <a:r>
              <a:rPr lang="en-GB" altLang="zh-CN" dirty="0" smtClean="0"/>
              <a:t>Significantly reduce the number of blind decodes compared to eMTC</a:t>
            </a:r>
          </a:p>
          <a:p>
            <a:pPr lvl="2"/>
            <a:r>
              <a:rPr lang="en-GB" altLang="zh-CN" smtClean="0"/>
              <a:t>Details </a:t>
            </a:r>
            <a:r>
              <a:rPr lang="en-GB" altLang="zh-CN" dirty="0" smtClean="0"/>
              <a:t>of candidates, e.g. {AL, #repetitions, #decodes} are FFS</a:t>
            </a:r>
          </a:p>
          <a:p>
            <a:endParaRPr lang="zh-CN" altLang="zh-CN" dirty="0" smtClean="0"/>
          </a:p>
          <a:p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4332</TotalTime>
  <Words>164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NB-PDCCH resources and multiplexing</vt:lpstr>
      <vt:lpstr>Proposals (1)</vt:lpstr>
      <vt:lpstr>Proposals (2)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TIE, Xiaolei</cp:lastModifiedBy>
  <cp:revision>223</cp:revision>
  <dcterms:created xsi:type="dcterms:W3CDTF">2015-04-22T00:12:23Z</dcterms:created>
  <dcterms:modified xsi:type="dcterms:W3CDTF">2016-02-17T13:39:57Z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(4)VbcChhHLSrKFEsZa1x2BELFTy3+pZ6Y94XXFtEU2xEgKyuDkUuRv3ZPBRnwnJTO/hznsBxUt
ITweyJqY3ayIjCxF8PDStP7rqDRUa4NFFWCfU0X+N6HIQ5XBgmKSNcpuYiKzTeOgQf/mlLiu
PwPXfa8rLevG8Q2iihAldFLpwbLf3yMnuOSjWfZXI3KCsr2p3cnhEifRiyZtsP7TEpboEcdk
4FBpHog1VE9tYYgx5L</vt:lpwstr>
  </property>
  <property fmtid="{D5CDD505-2E9C-101B-9397-08002B2CF9AE}" pid="4" name="_new_ms_pID_725431">
    <vt:lpwstr>3bNPrPhlziTFgZUlJ50vd+KrSUTsztwE6Cu/JnLYkHyfHeg/SxXhtB
1ELY9tTBvW+BSOdnAkHt2nWMWXS+CfP/wJ2Qnihkyp/ha6/P2jWoW6DIkwKHalsAy1M3VxhH
DfmvPZkMTtnOrc2ZJ25o+0IGH9x8k7o4I7w0QIUBXVYlskAGU5QkXcANVjZIpT/VpsHd0w4D
zOcQ65dO7yLNn/kL8HJL4Acpw0rTsXn95Y/i</vt:lpwstr>
  </property>
  <property fmtid="{D5CDD505-2E9C-101B-9397-08002B2CF9AE}" pid="5" name="_new_ms_pID_725432">
    <vt:lpwstr>d4qB3D3HJTlmPo8xFQv6zhJu0rzl57CgN9nY
IJMTr0kd2sETp49A3mW1m2ocBKucuMo9uB6ofkl4y3e1fdMzPSj9SwiSByeQfGhimxxQwopz
7y477FXqtRtEwdvpfwFIrAQ2L16hb6MkMJ6locXpBgBgbqDMf3QbLc7wQeSVWOxwEZQIH2wj
pdOsZiVLZEc+VuW2P7Pfpq2iymusDU3rpTqNj8E1ZQ2XNu+1OT5rwA</vt:lpwstr>
  </property>
  <property fmtid="{D5CDD505-2E9C-101B-9397-08002B2CF9AE}" pid="6" name="_new_ms_pID_725433">
    <vt:lpwstr>j8CXMrPLGfZVglynH7
S5TxIyHaBGQADXBQ/3HJ+pfVXOw=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1455541430</vt:lpwstr>
  </property>
</Properties>
</file>