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9985" autoAdjust="0"/>
    <p:restoredTop sz="94660"/>
  </p:normalViewPr>
  <p:slideViewPr>
    <p:cSldViewPr>
      <p:cViewPr varScale="1">
        <p:scale>
          <a:sx n="74" d="100"/>
          <a:sy n="74" d="100"/>
        </p:scale>
        <p:origin x="17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NB-IoT DL carrier frequency determination in guard-band operation mode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R1-161134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#84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-19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7.2.1.1.4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052736"/>
                <a:ext cx="8363272" cy="5472608"/>
              </a:xfrm>
            </p:spPr>
            <p:txBody>
              <a:bodyPr>
                <a:normAutofit/>
              </a:bodyPr>
              <a:lstStyle/>
              <a:p>
                <a:pPr>
                  <a:buNone/>
                </a:pPr>
                <a:r>
                  <a:rPr lang="en-US" altLang="zh-CN" dirty="0" smtClean="0"/>
                  <a:t>Before RRC connection, the UE only expects NB-PSS/SSS in PRBs which satisfy the following:</a:t>
                </a:r>
              </a:p>
              <a:p>
                <a:r>
                  <a:rPr lang="en-US" altLang="zh-CN" dirty="0" smtClean="0"/>
                  <a:t>The center frequency of a NB-</a:t>
                </a:r>
                <a:r>
                  <a:rPr lang="en-US" altLang="zh-CN" dirty="0" err="1" smtClean="0"/>
                  <a:t>IoT</a:t>
                </a:r>
                <a:r>
                  <a:rPr lang="en-US" altLang="zh-CN" dirty="0" smtClean="0"/>
                  <a:t> carrier which transmits NB-PSS/SSS is </a:t>
                </a:r>
                <a:r>
                  <a:rPr lang="en-US" altLang="zh-CN" i="1" dirty="0" err="1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1900" i="1" dirty="0" err="1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sz="19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3100" dirty="0" smtClean="0"/>
                  <a:t>kHz away from LTE center</a:t>
                </a:r>
                <a:r>
                  <a:rPr lang="en-US" altLang="zh-CN" dirty="0" smtClean="0"/>
                  <a:t> in guard-band operation mode</a:t>
                </a:r>
              </a:p>
              <a:p>
                <a:pPr lvl="1"/>
                <a:r>
                  <a:rPr lang="en-US" altLang="zh-CN" dirty="0" smtClean="0"/>
                  <a:t>The set of </a:t>
                </a:r>
                <a:r>
                  <a:rPr lang="en-US" altLang="zh-CN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1800" i="1" dirty="0" err="1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dirty="0" smtClean="0"/>
                  <a:t> </a:t>
                </a:r>
                <a:r>
                  <a:rPr lang="en-US" altLang="zh-CN" dirty="0" smtClean="0"/>
                  <a:t>is any frequency separation from LTE centre which is at most 7.5 kHz offset from the 100 kHz channel raster and outside PRBs 0-</a:t>
                </a:r>
                <a:r>
                  <a:rPr lang="en-US" altLang="zh-CN" dirty="0" smtClean="0"/>
                  <a:t>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smtClean="0">
                            <a:latin typeface="Cambria Math" panose="02040503050406030204" pitchFamily="18" charset="0"/>
                          </a:rPr>
                          <m:t>RB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 b="0" i="0" smtClean="0">
                            <a:latin typeface="Cambria Math" panose="02040503050406030204" pitchFamily="18" charset="0"/>
                          </a:rPr>
                          <m:t>DL</m:t>
                        </m:r>
                      </m:sup>
                    </m:sSubSup>
                  </m:oMath>
                </a14:m>
                <a:r>
                  <a:rPr lang="en-US" altLang="zh-CN" dirty="0" smtClean="0"/>
                  <a:t>-</a:t>
                </a:r>
                <a:r>
                  <a:rPr lang="en-US" altLang="zh-CN" dirty="0" smtClean="0"/>
                  <a:t>1).</a:t>
                </a:r>
              </a:p>
            </p:txBody>
          </p:sp>
        </mc:Choice>
        <mc:Fallback>
          <p:sp>
            <p:nvSpPr>
              <p:cNvPr id="5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052736"/>
                <a:ext cx="8363272" cy="5472608"/>
              </a:xfrm>
              <a:blipFill rotWithShape="0">
                <a:blip r:embed="rId2"/>
                <a:stretch>
                  <a:fillRect l="-1895" t="-1449" r="-14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3755</TotalTime>
  <Words>104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 Unicode MS</vt:lpstr>
      <vt:lpstr>ＭＳ Ｐゴシック</vt:lpstr>
      <vt:lpstr>宋体</vt:lpstr>
      <vt:lpstr>Arial</vt:lpstr>
      <vt:lpstr>Calibri</vt:lpstr>
      <vt:lpstr>Cambria Math</vt:lpstr>
      <vt:lpstr>Times New Roman</vt:lpstr>
      <vt:lpstr>Office Theme</vt:lpstr>
      <vt:lpstr>WF on NB-IoT DL carrier frequency determination in guard-band operation mode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</cp:lastModifiedBy>
  <cp:revision>204</cp:revision>
  <dcterms:created xsi:type="dcterms:W3CDTF">2015-04-22T00:12:23Z</dcterms:created>
  <dcterms:modified xsi:type="dcterms:W3CDTF">2016-02-16T12:58:52Z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(3)LtO+qVq51bMqBhnnDHMKarImNppk3biETu3FnjiorKzTSpLOojx/yJG7MoQ2PpdBcGnHAg0w
EziOgsmUwTOIqhJU5VWUWRPv7FuGIlQ3ytx8JQoo9y7T+7npo9b/mOnHyJlFJWf1Jn0SUqUf
JUF635s1oEMu7qrdIq41N4ARYrs1B3V6LhJs3OonmD+kZi25RUTn3JpOss3ssnIociRUOR8b
x43G+FNNsusGhFy/cH</vt:lpwstr>
  </property>
  <property fmtid="{D5CDD505-2E9C-101B-9397-08002B2CF9AE}" pid="4" name="_new_ms_pID_725431">
    <vt:lpwstr>Fu2GM805vGumhOJpJXh3KHG2A/2x4DSEbgZqeWd27H7HmlCEk6yuvO
U9Yc+buXZePzIfhGftZemBDHRPLlXDfMe/JwFkGU6V4thDGp2v+ALX+LPubS7q7hT7p02MLv
uiaA3f0PcYR4kki1SSUiJkqhI+1TbSw5F3Oq+mUgTrrxe43GP86ba3J3HU5nBStvn3h2wb0H
hapPtwu9uGkwQUpIw0T6n3mmHHR/Dvj4oRjJ</vt:lpwstr>
  </property>
  <property fmtid="{D5CDD505-2E9C-101B-9397-08002B2CF9AE}" pid="5" name="_new_ms_pID_725432">
    <vt:lpwstr>8t9FwVtGlksp68Glcnwmg06lnDvAhz5MB0lK
eKlAr7hUl1dMXFzUWqJcUFQyFRx3+uNFIG0bLRr7eU5vq6ltDe6T48PXJ/vvsjzaiaqy0pNl
l6z8eOz1KOgZvi3useOdMuJlGUNanGqDNgnjUl+FWjDAZIXeh4D9imCL1ovcMf0xiDZ1auAk
+tMfF+NX9Ll0sw==</vt:lpwstr>
  </property>
  <property fmtid="{D5CDD505-2E9C-101B-9397-08002B2CF9AE}" pid="6" name="_new_ms_pID_725433">
    <vt:lpwstr>l6mVDXuv7gVuG6g0mT
lPs9akk1d6C02YwW9kgQN1uu8H1pU822u48cY/68QHNLe5oV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1455627442</vt:lpwstr>
  </property>
</Properties>
</file>