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74" d="100"/>
          <a:sy n="74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NB-IoT DL carrier frequency determination in in-band operation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3100" dirty="0" smtClean="0"/>
              <a:t>Before RRC connection, the UE only expects NB-PSS/SSS in PRBs which satisfy the following:</a:t>
            </a:r>
          </a:p>
          <a:p>
            <a:pPr lvl="1"/>
            <a:r>
              <a:rPr lang="en-US" altLang="zh-CN" sz="2700" dirty="0" smtClean="0"/>
              <a:t>The maximum offset from the LTE channel raster to the center frequency of an NB-</a:t>
            </a:r>
            <a:r>
              <a:rPr lang="en-US" altLang="zh-CN" sz="2700" dirty="0" err="1" smtClean="0"/>
              <a:t>IoT</a:t>
            </a:r>
            <a:r>
              <a:rPr lang="en-US" altLang="zh-CN" sz="2700" dirty="0" smtClean="0"/>
              <a:t> carrier which transmits NB-PSS/SSS is no more than 7.5 kHz</a:t>
            </a:r>
          </a:p>
          <a:p>
            <a:pPr lvl="1"/>
            <a:r>
              <a:rPr lang="en-US" altLang="zh-CN" sz="2700" dirty="0" smtClean="0"/>
              <a:t>NB-PSS/SSS of an NB-</a:t>
            </a:r>
            <a:r>
              <a:rPr lang="en-US" altLang="zh-CN" sz="2700" dirty="0" err="1" smtClean="0"/>
              <a:t>IoT</a:t>
            </a:r>
            <a:r>
              <a:rPr lang="en-US" altLang="zh-CN" sz="2700" dirty="0" smtClean="0"/>
              <a:t> carrier is aligned to a PRB indexed by </a:t>
            </a:r>
            <a:r>
              <a:rPr lang="en-US" altLang="zh-CN" sz="27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100" i="1" dirty="0" err="1" smtClean="0"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altLang="zh-CN" sz="1800" dirty="0" smtClean="0"/>
              <a:t> </a:t>
            </a:r>
            <a:r>
              <a:rPr lang="en-US" altLang="zh-CN" sz="2700" dirty="0" smtClean="0"/>
              <a:t>in in-band operation mode</a:t>
            </a:r>
          </a:p>
          <a:p>
            <a:pPr lvl="2"/>
            <a:r>
              <a:rPr lang="en-US" altLang="zh-CN" dirty="0" smtClean="0"/>
              <a:t>The set of </a:t>
            </a:r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800" i="1" dirty="0" err="1" smtClean="0"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altLang="zh-CN" sz="1600" dirty="0" smtClean="0"/>
              <a:t> </a:t>
            </a:r>
            <a:r>
              <a:rPr lang="en-US" altLang="zh-CN" dirty="0" smtClean="0"/>
              <a:t> consists of LTE PRB indices in the following Table (starting from 0)  on the next slide</a:t>
            </a:r>
          </a:p>
          <a:p>
            <a:pPr lvl="1"/>
            <a:endParaRPr lang="en-US" altLang="zh-CN" sz="2600" dirty="0" smtClean="0"/>
          </a:p>
          <a:p>
            <a:pPr lvl="1"/>
            <a:endParaRPr lang="en-US" altLang="zh-CN" sz="2600" dirty="0" smtClean="0"/>
          </a:p>
          <a:p>
            <a:pPr lvl="1"/>
            <a:endParaRPr lang="en-US" altLang="zh-CN" sz="2600" dirty="0" smtClean="0"/>
          </a:p>
          <a:p>
            <a:pPr lvl="1">
              <a:buNone/>
            </a:pPr>
            <a:endParaRPr lang="en-US" altLang="zh-CN" sz="2600" dirty="0" smtClean="0"/>
          </a:p>
          <a:p>
            <a:pPr lvl="1">
              <a:buNone/>
            </a:pPr>
            <a:endParaRPr lang="en-US" altLang="zh-CN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001666"/>
              </p:ext>
            </p:extLst>
          </p:nvPr>
        </p:nvGraphicFramePr>
        <p:xfrm>
          <a:off x="755576" y="1844824"/>
          <a:ext cx="8064894" cy="2037795"/>
        </p:xfrm>
        <a:graphic>
          <a:graphicData uri="http://schemas.openxmlformats.org/drawingml/2006/table">
            <a:tbl>
              <a:tblPr/>
              <a:tblGrid>
                <a:gridCol w="1577493"/>
                <a:gridCol w="798769"/>
                <a:gridCol w="1020671"/>
                <a:gridCol w="1212960"/>
                <a:gridCol w="1572655"/>
                <a:gridCol w="1882346"/>
              </a:tblGrid>
              <a:tr h="86431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LTE system bandwidth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3MHz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5MHz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10MHz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15MHz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20MHz 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15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PRB indices </a:t>
                      </a:r>
                      <a:r>
                        <a:rPr lang="en-US" sz="1800" b="1" dirty="0" smtClean="0">
                          <a:latin typeface="Times New Roman"/>
                          <a:ea typeface="宋体"/>
                        </a:rPr>
                        <a:t>for NB-PSS/SSS transmission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800" dirty="0" smtClean="0">
                          <a:latin typeface="Times New Roman"/>
                          <a:ea typeface="+mn-ea"/>
                        </a:rPr>
                        <a:t>2, 12</a:t>
                      </a:r>
                      <a:endParaRPr lang="zh-CN" altLang="zh-CN" sz="1800" dirty="0"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800" dirty="0" smtClean="0">
                          <a:latin typeface="Times New Roman"/>
                          <a:ea typeface="+mn-ea"/>
                        </a:rPr>
                        <a:t>2, 7, 17, 22</a:t>
                      </a:r>
                      <a:endParaRPr lang="zh-CN" altLang="zh-CN" sz="1800" dirty="0"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4, 9, 14, 19,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30, 35, 40, 45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800" dirty="0" smtClean="0">
                          <a:latin typeface="Times New Roman"/>
                          <a:ea typeface="+mn-ea"/>
                        </a:rPr>
                        <a:t>2, 7, 12, 17, 22, 27, 32, 42, 47, 52, 57, 62, 67, 72</a:t>
                      </a:r>
                      <a:endParaRPr lang="zh-CN" altLang="zh-CN" sz="1800" dirty="0"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4, 9, 14, 19, 24, 29, 34, 39, 44, 55, 60, 65, 70, 75, 80, 85, 90, 95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3686</TotalTime>
  <Words>216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ＭＳ Ｐゴシック</vt:lpstr>
      <vt:lpstr>宋体</vt:lpstr>
      <vt:lpstr>Arial</vt:lpstr>
      <vt:lpstr>Calibri</vt:lpstr>
      <vt:lpstr>Times New Roman</vt:lpstr>
      <vt:lpstr>Office Theme</vt:lpstr>
      <vt:lpstr>WF on NB-IoT DL carrier frequency determination in in-band operation mode</vt:lpstr>
      <vt:lpstr>Proposals</vt:lpstr>
      <vt:lpstr>PowerPoint Presentation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204</cp:revision>
  <dcterms:created xsi:type="dcterms:W3CDTF">2015-04-22T00:12:23Z</dcterms:created>
  <dcterms:modified xsi:type="dcterms:W3CDTF">2016-02-16T13:02:53Z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(3)Apm354i2VtxP5oDViA3Vvp228jrtGeZikkA9dtoN59VZOwmwzdbp0sVxQyBt23ex+R126Spj
6OA9QqiKYXKseahPG/BK9sIAqiHlALbr4UZTsqdZoFZwW8S7Wh3IftrRcPiWpCm22iGHUZdN
UEIdJUGEKVGhcCcAEKIFCxR/KTRLAue/JLg81TcnrAwWRUNu3V5IOkm/DDomZSWwYlhUCljX
5LccbtiJfg2YHyhcso</vt:lpwstr>
  </property>
  <property fmtid="{D5CDD505-2E9C-101B-9397-08002B2CF9AE}" pid="4" name="_new_ms_pID_725431">
    <vt:lpwstr>I9X7Flj2aBc+hPnZL+fAUj5BrM1W1qbg1P3ht77sYMBYyA7CDq6P4q
VIDAmDttuzuuOoZhE8+WP6SizPqGtcVaeyBi4xVfYFuf1EpG0h2VdaoSvItYJjTvXG+rF9zX
6+9JG9NNHo0FpDas4alyWhSv0abHUMBjyrw+McChAtQ7HO0C9UkGHsD6IwST0UaYvtsqlS0J
EZhftekV2Z5Bd6lg0DbOOMCCSQPSuYVEALtu</vt:lpwstr>
  </property>
  <property fmtid="{D5CDD505-2E9C-101B-9397-08002B2CF9AE}" pid="5" name="_new_ms_pID_725432">
    <vt:lpwstr>qtAZkrC4BLOUC2UgmPx7L7GOfp3UnPrNDmUz
a6x1L4bwjdZqnzp8V7BppbLmZfSZsSriFcwoLPHQ8C7j2MA/tEcbFEJSAWVRD6K3yhx1CFlR
si5wDoJwJUqsbdqiAx8umtGDXs5ffBE7AiW7zPB9d4/CDI4tTAv3WdYb9XRwLG+csdtXOyTo
rFo15TjcNaJAkQ==</vt:lpwstr>
  </property>
  <property fmtid="{D5CDD505-2E9C-101B-9397-08002B2CF9AE}" pid="6" name="_new_ms_pID_725433">
    <vt:lpwstr>6KIlYCG3QXLrRgz04M
u6yavCYmLIgjeSh30jtczr2ro83mKznv+Y4pAveACaZIRSQc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1455627737</vt:lpwstr>
  </property>
</Properties>
</file>