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2015-11-21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Remaining Details on </a:t>
            </a:r>
            <a:r>
              <a:rPr lang="en-US" altLang="ko-KR" dirty="0" smtClean="0"/>
              <a:t>paging for DCI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Qualcomm, Panasonic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06776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(Paging)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958275"/>
              </p:ext>
            </p:extLst>
          </p:nvPr>
        </p:nvGraphicFramePr>
        <p:xfrm>
          <a:off x="2483768" y="1628800"/>
          <a:ext cx="4189316" cy="35571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07359"/>
                <a:gridCol w="2381957"/>
              </a:tblGrid>
              <a:tr h="374441">
                <a:tc>
                  <a:txBody>
                    <a:bodyPr/>
                    <a:lstStyle/>
                    <a:p>
                      <a:pPr algn="ctr" fontAlgn="auto" latinLnBrk="1" hangingPunct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DCI contents</a:t>
                      </a:r>
                      <a:endParaRPr lang="ko-KR" sz="1100" dirty="0">
                        <a:effectLst/>
                        <a:latin typeface="Times New Roman"/>
                        <a:ea typeface="맑은 고딕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 hangingPunct="0">
                        <a:spcAft>
                          <a:spcPts val="0"/>
                        </a:spcAft>
                      </a:pPr>
                      <a:r>
                        <a:rPr lang="en-US" altLang="ko-KR" sz="1000" dirty="0" smtClean="0">
                          <a:effectLst/>
                          <a:latin typeface="Times New Roman"/>
                          <a:cs typeface="굴림"/>
                        </a:rPr>
                        <a:t>Scheduling Paging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18722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S_flag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561663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Narrowband index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Ceil(log2(number </a:t>
                      </a:r>
                      <a:r>
                        <a:rPr lang="en-US" sz="1000" dirty="0">
                          <a:effectLst/>
                        </a:rPr>
                        <a:t>of narrowbands</a:t>
                      </a:r>
                      <a:r>
                        <a:rPr lang="en-US" sz="1000" dirty="0" smtClean="0">
                          <a:effectLst/>
                        </a:rPr>
                        <a:t>))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MCS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3 (truncated MCS)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1684987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Repetition number (PDSCH)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b="1" u="sng" dirty="0" smtClean="0">
                          <a:solidFill>
                            <a:srgbClr val="FF0000"/>
                          </a:solidFill>
                          <a:effectLst/>
                        </a:rPr>
                        <a:t>3/2</a:t>
                      </a:r>
                      <a:r>
                        <a:rPr lang="en-US" sz="1000" dirty="0" smtClean="0">
                          <a:effectLst/>
                        </a:rPr>
                        <a:t> </a:t>
                      </a:r>
                      <a:r>
                        <a:rPr lang="en-US" sz="1000" dirty="0" smtClean="0">
                          <a:effectLst/>
                        </a:rPr>
                        <a:t>(from</a:t>
                      </a:r>
                      <a:r>
                        <a:rPr lang="en-US" sz="1000" baseline="0" dirty="0" smtClean="0">
                          <a:effectLst/>
                        </a:rPr>
                        <a:t> predefined set of repetition numbers)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  <a:tr h="374441">
                <a:tc>
                  <a:txBody>
                    <a:bodyPr/>
                    <a:lstStyle/>
                    <a:p>
                      <a:pPr latinLnBrk="1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M-PDCCH repetition number</a:t>
                      </a:r>
                      <a:endParaRPr lang="ko-KR" sz="100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 </a:t>
                      </a:r>
                      <a:endParaRPr lang="ko-KR" sz="1000" dirty="0">
                        <a:effectLst/>
                        <a:latin typeface="Times New Roman"/>
                        <a:cs typeface="굴림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166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Interpretation of PDSCH repetition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From a set of 16 repetition numbers for PDSCH R1,…, R16, the 3-bit repetition  number for PDSCH selects between the</a:t>
            </a:r>
            <a:br>
              <a:rPr lang="en-US" dirty="0" smtClean="0"/>
            </a:br>
            <a:r>
              <a:rPr lang="en-US" dirty="0" smtClean="0"/>
              <a:t>following</a:t>
            </a:r>
          </a:p>
          <a:p>
            <a:pPr lvl="1"/>
            <a:r>
              <a:rPr lang="en-US" dirty="0" smtClean="0"/>
              <a:t>If MPDCCH repetition 00: {R1,…,R8}</a:t>
            </a:r>
          </a:p>
          <a:p>
            <a:pPr lvl="1"/>
            <a:r>
              <a:rPr lang="en-US" dirty="0"/>
              <a:t>If MPDCCH repetition </a:t>
            </a:r>
            <a:r>
              <a:rPr lang="en-US" dirty="0" smtClean="0"/>
              <a:t>01: </a:t>
            </a:r>
            <a:r>
              <a:rPr lang="en-US" dirty="0"/>
              <a:t>{</a:t>
            </a:r>
            <a:r>
              <a:rPr lang="en-US" dirty="0" smtClean="0"/>
              <a:t>R3,…,R10}</a:t>
            </a:r>
            <a:endParaRPr lang="en-US" dirty="0"/>
          </a:p>
          <a:p>
            <a:pPr lvl="1"/>
            <a:r>
              <a:rPr lang="en-US" dirty="0"/>
              <a:t>If MPDCCH repetition </a:t>
            </a:r>
            <a:r>
              <a:rPr lang="en-US" dirty="0" smtClean="0"/>
              <a:t>10</a:t>
            </a:r>
            <a:r>
              <a:rPr lang="en-US" dirty="0"/>
              <a:t>: {</a:t>
            </a:r>
            <a:r>
              <a:rPr lang="en-US" dirty="0" smtClean="0"/>
              <a:t>R6,…,R13}</a:t>
            </a:r>
            <a:endParaRPr lang="en-US" dirty="0"/>
          </a:p>
          <a:p>
            <a:pPr lvl="1"/>
            <a:r>
              <a:rPr lang="en-US" dirty="0"/>
              <a:t>If MPDCCH repetition </a:t>
            </a:r>
            <a:r>
              <a:rPr lang="en-US" dirty="0" smtClean="0"/>
              <a:t>11: </a:t>
            </a:r>
            <a:r>
              <a:rPr lang="en-US" dirty="0"/>
              <a:t>{</a:t>
            </a:r>
            <a:r>
              <a:rPr lang="en-US" dirty="0" smtClean="0"/>
              <a:t>R9,…,R16}</a:t>
            </a:r>
          </a:p>
          <a:p>
            <a:endParaRPr lang="en-US" dirty="0" smtClean="0"/>
          </a:p>
          <a:p>
            <a:r>
              <a:rPr lang="en-US" dirty="0" smtClean="0"/>
              <a:t>Alternative: 2-bit repetition number</a:t>
            </a:r>
          </a:p>
          <a:p>
            <a:pPr lvl="1"/>
            <a:r>
              <a:rPr lang="en-US" dirty="0"/>
              <a:t>If MPDCCH repetition 00: {R1,…,</a:t>
            </a:r>
            <a:r>
              <a:rPr lang="en-US" dirty="0" smtClean="0"/>
              <a:t>R4}</a:t>
            </a:r>
            <a:endParaRPr lang="en-US" dirty="0"/>
          </a:p>
          <a:p>
            <a:pPr lvl="1"/>
            <a:r>
              <a:rPr lang="en-US" dirty="0"/>
              <a:t>If MPDCCH repetition 01: {</a:t>
            </a:r>
            <a:r>
              <a:rPr lang="en-US" dirty="0" smtClean="0"/>
              <a:t>R4,…,R7}</a:t>
            </a:r>
            <a:endParaRPr lang="en-US" dirty="0"/>
          </a:p>
          <a:p>
            <a:pPr lvl="1"/>
            <a:r>
              <a:rPr lang="en-US" dirty="0"/>
              <a:t>If MPDCCH repetition 10: {</a:t>
            </a:r>
            <a:r>
              <a:rPr lang="en-US" dirty="0" smtClean="0"/>
              <a:t>R8,…,R12}</a:t>
            </a:r>
            <a:endParaRPr lang="en-US" dirty="0"/>
          </a:p>
          <a:p>
            <a:pPr lvl="1"/>
            <a:r>
              <a:rPr lang="en-US" dirty="0"/>
              <a:t>If MPDCCH repetition 11: {</a:t>
            </a:r>
            <a:r>
              <a:rPr lang="en-US" dirty="0" smtClean="0"/>
              <a:t>R12,…,</a:t>
            </a:r>
            <a:r>
              <a:rPr lang="en-US" dirty="0"/>
              <a:t>R16}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230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</TotalTime>
  <Words>78</Words>
  <Application>Microsoft Office PowerPoint</Application>
  <PresentationFormat>On-screen Show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Gulim</vt:lpstr>
      <vt:lpstr>Malgun Gothic</vt:lpstr>
      <vt:lpstr>Arial</vt:lpstr>
      <vt:lpstr>Times New Roman</vt:lpstr>
      <vt:lpstr>Office 테마</vt:lpstr>
      <vt:lpstr>WF on Remaining Details on paging for DCI</vt:lpstr>
      <vt:lpstr>Proposal (Paging)</vt:lpstr>
      <vt:lpstr>Interpretation of PDSCH repetition level</vt:lpstr>
    </vt:vector>
  </TitlesOfParts>
  <Company>R&amp;D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Starting Subframe Set Configuration</dc:title>
  <dc:creator>Microsoft Corporation</dc:creator>
  <cp:lastModifiedBy>Rico-Alvarino, Alberto</cp:lastModifiedBy>
  <cp:revision>44</cp:revision>
  <dcterms:created xsi:type="dcterms:W3CDTF">2006-10-05T04:04:58Z</dcterms:created>
  <dcterms:modified xsi:type="dcterms:W3CDTF">2015-11-22T01:55:45Z</dcterms:modified>
</cp:coreProperties>
</file>