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29" autoAdjust="0"/>
    <p:restoredTop sz="94660"/>
  </p:normalViewPr>
  <p:slideViewPr>
    <p:cSldViewPr>
      <p:cViewPr varScale="1">
        <p:scale>
          <a:sx n="64" d="100"/>
          <a:sy n="64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M-PDCCH ordered random access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…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#83		</a:t>
            </a:r>
            <a:r>
              <a:rPr lang="en-US" altLang="zh-CN" sz="2400" dirty="0" smtClean="0"/>
              <a:t>R1-157881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Anaheim, USA,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November 15-22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, 2015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6.2.1.10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fontAlgn="base" hangingPunct="0"/>
            <a:r>
              <a:rPr lang="en-US" altLang="zh-CN" dirty="0" smtClean="0"/>
              <a:t>For M-PDCCH ordered contention-based random access:</a:t>
            </a:r>
          </a:p>
          <a:p>
            <a:pPr lvl="1" fontAlgn="base" hangingPunct="0"/>
            <a:r>
              <a:rPr lang="en-US" altLang="zh-CN" dirty="0" smtClean="0"/>
              <a:t>UE procedure is according to already agreed behavior for non-ordered contention-based random access.</a:t>
            </a:r>
          </a:p>
          <a:p>
            <a:pPr fontAlgn="base" hangingPunct="0"/>
            <a:r>
              <a:rPr lang="en-US" altLang="zh-CN" dirty="0" smtClean="0"/>
              <a:t>For  M-PDCCH ordered non-contention based random access, UE can make the configured number of attempts at the ordered PRACH CE level. In the case no RAR is received:</a:t>
            </a:r>
          </a:p>
          <a:p>
            <a:pPr lvl="1" fontAlgn="base" hangingPunct="0"/>
            <a:r>
              <a:rPr lang="en-US" altLang="zh-CN" dirty="0" smtClean="0"/>
              <a:t>Alt. 1: Report failure to higher layers.</a:t>
            </a:r>
          </a:p>
          <a:p>
            <a:pPr lvl="1" fontAlgn="base" hangingPunct="0"/>
            <a:r>
              <a:rPr lang="en-US" altLang="zh-CN" dirty="0" smtClean="0"/>
              <a:t>Alt. 2: UE procedure is according to already agreed behavior for non-ordered contention-based random access. </a:t>
            </a:r>
          </a:p>
          <a:p>
            <a:pPr lvl="1" fontAlgn="base" hangingPunct="0"/>
            <a:r>
              <a:rPr lang="en-US" altLang="zh-CN" dirty="0" smtClean="0"/>
              <a:t>Alt. 3: RAN1 assumes RAN2 will decide the procedure</a:t>
            </a:r>
          </a:p>
          <a:p>
            <a:pPr lvl="1" fontAlgn="base" hangingPunct="0"/>
            <a:endParaRPr lang="en-US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110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M-PDCCH ordered random access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Matthew Webb</cp:lastModifiedBy>
  <cp:revision>77</cp:revision>
  <dcterms:created xsi:type="dcterms:W3CDTF">2015-11-15T19:00:12Z</dcterms:created>
  <dcterms:modified xsi:type="dcterms:W3CDTF">2015-11-22T00:52:59Z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(4)yTzuMrnIM0SsCscGBe+AuC3w+9gpTP+79xIVLHYtH03kThnRoucTd2JYWwc4/OXycE5F2Zxf
I4YJL7go9kTd3x8T1CNNro68jze25b/GHpbYEizCNAd44hsRJg2F827HULfiQ+Ngiqy5GeRz
S4ZRsI6lJGj9BNJy22VbLVC6sZUmAvXe6V6N9zBLZoob8kHvlicnGnSxBw++ub07+8E8pYYc
C6MHRAl+ETc/H4ft8N</vt:lpwstr>
  </property>
  <property fmtid="{D5CDD505-2E9C-101B-9397-08002B2CF9AE}" pid="3" name="_new_ms_pID_725431">
    <vt:lpwstr>M03z3SPn5IIBzffswLPQcIivQDGX93zvnZZajHybwmfKEopBtWOpxY
MfYNQH09TUFZOR0dqM4V1a4mhZLcKMb/d5ypdM6djnXtycE83uo+Ryti+LduZFzXb4+BxVh6
Ywp386f5usBRrL0ILXzCzjRYSUu06lAxjunCpyWmzgwckzfswYsb4rcos0PZty3GHtd+4KZ7
IDqSJgDUtKjqXRH1ynRguz5NiVaBGEtR/xIp</vt:lpwstr>
  </property>
  <property fmtid="{D5CDD505-2E9C-101B-9397-08002B2CF9AE}" pid="4" name="_new_ms_pID_725432">
    <vt:lpwstr>pkKX9KWYHbA28qf7RAXMOoyEv3Ww1dTQ0Qri
BaREKphugjqZv+c6ivx4iJH1NAugvSJ6GyAN6ItP26KB4TDbxLc/T0q2uMhm/zZq76yUiB9i
XeRP+kylgHJI9MQul4I3+HmHtGq7rLJ7RiIYPfXyuW/tejZR090DXCgcO5FSFeh4jYnjJZmr
8K9D33G/riHKF5hWzs1YVGj+NfOPYxLZuLw0OYlE+hVuVBbMEr8OvW</vt:lpwstr>
  </property>
  <property fmtid="{D5CDD505-2E9C-101B-9397-08002B2CF9AE}" pid="5" name="_new_ms_pID_725433">
    <vt:lpwstr>accudcvHTlatiO5Jbc
sWD6iQ==</vt:lpwstr>
  </property>
  <property fmtid="{D5CDD505-2E9C-101B-9397-08002B2CF9AE}" pid="6" name="sflag">
    <vt:lpwstr>1448144942</vt:lpwstr>
  </property>
</Properties>
</file>