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70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8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E:\yjyi\project\3GPP-Folders\3GPP%20Meetings\TSGR1_83\Inbox\R1-157472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on PUCCH Handling With Retuning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LG Electronics, ...</a:t>
            </a:r>
            <a:endParaRPr lang="ko-KR" altLang="en-US" dirty="0"/>
          </a:p>
        </p:txBody>
      </p:sp>
      <p:sp>
        <p:nvSpPr>
          <p:cNvPr id="4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R1-157869</a:t>
            </a:r>
            <a:endParaRPr lang="en-US" altLang="ja-JP" sz="2400" dirty="0" smtClean="0">
              <a:latin typeface="Calibri" pitchFamily="34" charset="0"/>
            </a:endParaRPr>
          </a:p>
          <a:p>
            <a:pPr eaLnBrk="1" hangingPunct="1"/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74189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3GPP TSG RAN WG1 #83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Anaheim, USA</a:t>
            </a:r>
            <a:r>
              <a:rPr lang="nn-NO" altLang="ja-JP" sz="2400" dirty="0" smtClean="0">
                <a:latin typeface="Calibri" pitchFamily="34" charset="0"/>
                <a:ea typeface="ＭＳ Ｐゴシック" pitchFamily="34" charset="-128"/>
              </a:rPr>
              <a:t>, 15th – 22nd November, 2015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Agenda item </a:t>
            </a: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6.2.1.6</a:t>
            </a:r>
            <a:endParaRPr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0677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Working assumption (to be automatically confirmed by Saturday if no issues are found):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Cases for UL retuning to consider: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Case 1: UE retunes from PUSCH narrowband to PUSCH narrowband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Case 2: UE retunes from PUCCH narrowband to PUCCH narrowband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Case 3: UE retunes from PUCCH narrowband to PUSCH narrowband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Case 4: UE retunes from PUSCH narrowband to PUCCH narrowband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Case 5: UE retunes from PRACH narrowband to PRACH narrowband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Options for how to define the UL retuning gap: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A: Last two symbols of the earlier subframe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B: Last symbol of the earlier subframe + first symbol of the later subframe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C: Guard subframe (not needed according to results in </a:t>
            </a:r>
            <a:r>
              <a:rPr lang="en-US" altLang="ko-KR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R1-157472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D: First two symbols of the later subframe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Agree on the following: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Case 1: Option B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Case 2: Option B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Case 3: Option D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Case 4: Option A 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Case 5: FFS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9174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Issues in case of multiplexing UEs’ PUCCH with different transmission pairs</a:t>
            </a:r>
            <a:endParaRPr lang="ko-KR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780928"/>
            <a:ext cx="5999621" cy="374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523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to handle PUCCH retuning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67544" y="1340768"/>
            <a:ext cx="8435280" cy="4525963"/>
          </a:xfrm>
        </p:spPr>
        <p:txBody>
          <a:bodyPr>
            <a:normAutofit/>
          </a:bodyPr>
          <a:lstStyle/>
          <a:p>
            <a:pPr lvl="0"/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UE always uses shortened PUCCH format in every potential hopping instance regardless of 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actual necessity of retuning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E.g., in subframe n in SFN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where ((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* 10 + (n-1)) %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Ych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0), shortened PUCCH format (puncture last OFDM symbol) is used, in subframe n+1, shortened PUCCH format (puncture the first OFDM symbol) is used)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symbol saved by shortened PUCCH can be used for retuning gap if necessary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the 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above retuning 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gap is not sufficient, take the retuning gap by puncturing PUSCH or 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SRS</a:t>
            </a:r>
          </a:p>
          <a:p>
            <a:pPr lvl="1"/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SRS is lowest priority</a:t>
            </a:r>
          </a:p>
          <a:p>
            <a:pPr lvl="1"/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two PUSCH is </a:t>
            </a:r>
            <a:b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used, puncture </a:t>
            </a:r>
            <a:b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 symbol from </a:t>
            </a:r>
            <a:b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each PUSCH</a:t>
            </a:r>
            <a:endParaRPr lang="ko-KR" altLang="ko-K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o-KR" alt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212" y="3797250"/>
            <a:ext cx="4892938" cy="306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558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2513</TotalTime>
  <Words>325</Words>
  <Application>Microsoft Office PowerPoint</Application>
  <PresentationFormat>화면 슬라이드 쇼(4:3)</PresentationFormat>
  <Paragraphs>34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WF on PUCCH Handling With Retuning</vt:lpstr>
      <vt:lpstr>Background</vt:lpstr>
      <vt:lpstr>Background</vt:lpstr>
      <vt:lpstr>Proposal to handle PUCCH retuning</vt:lpstr>
    </vt:vector>
  </TitlesOfParts>
  <Company>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Starting Subframe Set Configuration</dc:title>
  <dc:creator>Microsoft Corporation</dc:creator>
  <cp:lastModifiedBy>yunjung</cp:lastModifiedBy>
  <cp:revision>52</cp:revision>
  <dcterms:created xsi:type="dcterms:W3CDTF">2006-10-05T04:04:58Z</dcterms:created>
  <dcterms:modified xsi:type="dcterms:W3CDTF">2015-11-22T01:46:29Z</dcterms:modified>
</cp:coreProperties>
</file>