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6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 varScale="1">
        <p:scale>
          <a:sx n="63" d="100"/>
          <a:sy n="63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Remaining Issues on Number of Repetitions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71764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R1-157865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4-bit indicator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GB" dirty="0" smtClean="0"/>
              <a:t>RRC parameter name for 4-bit indicator has been agreed in RRC parameter list:</a:t>
            </a:r>
          </a:p>
          <a:p>
            <a:pPr marL="0" lvl="0" indent="0">
              <a:buNone/>
            </a:pPr>
            <a:r>
              <a:rPr lang="en-GB" dirty="0" smtClean="0"/>
              <a:t>Downlink:</a:t>
            </a:r>
          </a:p>
          <a:p>
            <a:pPr lvl="0"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</a:rPr>
              <a:t>Maximum </a:t>
            </a:r>
            <a:r>
              <a:rPr lang="en-GB" dirty="0">
                <a:solidFill>
                  <a:srgbClr val="FF0000"/>
                </a:solidFill>
              </a:rPr>
              <a:t>value</a:t>
            </a:r>
            <a:r>
              <a:rPr lang="en-GB" dirty="0"/>
              <a:t> to indicate the set of PDSCH repetition number for CE mode </a:t>
            </a:r>
            <a:r>
              <a:rPr lang="en-GB" dirty="0" smtClean="0"/>
              <a:t>A</a:t>
            </a:r>
          </a:p>
          <a:p>
            <a:pPr lvl="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Maximum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value</a:t>
            </a:r>
            <a:r>
              <a:rPr lang="en-US" dirty="0"/>
              <a:t> to indicate the set of PDSCH repetition number for CE mode B</a:t>
            </a:r>
            <a:endParaRPr lang="en-GB" dirty="0" smtClean="0"/>
          </a:p>
          <a:p>
            <a:pPr marL="0" lvl="0" indent="0">
              <a:buNone/>
            </a:pPr>
            <a:r>
              <a:rPr lang="en-GB" dirty="0" smtClean="0"/>
              <a:t>Uplink:</a:t>
            </a:r>
          </a:p>
          <a:p>
            <a:pPr lvl="0">
              <a:buFontTx/>
              <a:buChar char="-"/>
            </a:pPr>
            <a:r>
              <a:rPr lang="en-GB" dirty="0">
                <a:solidFill>
                  <a:srgbClr val="FF0000"/>
                </a:solidFill>
              </a:rPr>
              <a:t>Maximum value</a:t>
            </a:r>
            <a:r>
              <a:rPr lang="en-GB" dirty="0"/>
              <a:t> to indicate the set of PDSCH repetition number for CE mode A</a:t>
            </a:r>
          </a:p>
          <a:p>
            <a:pPr lvl="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Maximum value</a:t>
            </a:r>
            <a:r>
              <a:rPr lang="en-US" dirty="0"/>
              <a:t> to indicate the set of PDSCH repetition number for CE mode B</a:t>
            </a:r>
            <a:endParaRPr lang="en-GB" dirty="0"/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025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A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/>
          </a:bodyPr>
          <a:lstStyle/>
          <a:p>
            <a:pPr lvl="1"/>
            <a:r>
              <a:rPr lang="en-GB" sz="2000" dirty="0" smtClean="0"/>
              <a:t>For Mode A, the 4-bit indicator provides an index to a table</a:t>
            </a:r>
          </a:p>
          <a:p>
            <a:pPr marL="914400" lvl="2" indent="0">
              <a:buNone/>
            </a:pPr>
            <a:endParaRPr lang="en-US" sz="2000" dirty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09075"/>
              </p:ext>
            </p:extLst>
          </p:nvPr>
        </p:nvGraphicFramePr>
        <p:xfrm>
          <a:off x="1371600" y="3276600"/>
          <a:ext cx="6096000" cy="2041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Maximum value to indicate the set of </a:t>
                      </a:r>
                      <a:r>
                        <a:rPr lang="en-GB" dirty="0" err="1" smtClean="0"/>
                        <a:t>PxSCH</a:t>
                      </a:r>
                      <a:r>
                        <a:rPr lang="en-GB" dirty="0" smtClean="0"/>
                        <a:t> repetition number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Set of repetitions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baseline="0" dirty="0" smtClean="0"/>
                        <a:t>no IE in MTC-SIB (default)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1,2,4,8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1,4,8,16</a:t>
                      </a:r>
                      <a:endParaRPr lang="en-GB" dirty="0"/>
                    </a:p>
                  </a:txBody>
                  <a:tcPr/>
                </a:tc>
              </a:tr>
              <a:tr h="343455">
                <a:tc>
                  <a:txBody>
                    <a:bodyPr/>
                    <a:lstStyle/>
                    <a:p>
                      <a:r>
                        <a:rPr lang="en-GB" dirty="0" smtClean="0"/>
                        <a:t>32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</a:t>
                      </a:r>
                      <a:r>
                        <a:rPr lang="en-GB" baseline="0" dirty="0" smtClean="0"/>
                        <a:t>16,32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864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B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554" y="1283385"/>
            <a:ext cx="8382001" cy="1143000"/>
          </a:xfrm>
        </p:spPr>
        <p:txBody>
          <a:bodyPr>
            <a:normAutofit/>
          </a:bodyPr>
          <a:lstStyle/>
          <a:p>
            <a:pPr lvl="1"/>
            <a:r>
              <a:rPr lang="en-GB" sz="2000" dirty="0" smtClean="0"/>
              <a:t>For Mode B, the 4-bit indicator provides an index to a table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301871"/>
              </p:ext>
            </p:extLst>
          </p:nvPr>
        </p:nvGraphicFramePr>
        <p:xfrm>
          <a:off x="1066800" y="2133600"/>
          <a:ext cx="6477000" cy="3528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4114800"/>
              </a:tblGrid>
              <a:tr h="30480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Maximum value to indicate the set of </a:t>
                      </a:r>
                      <a:r>
                        <a:rPr lang="en-GB" sz="1200" dirty="0" err="1" smtClean="0"/>
                        <a:t>PxSCH</a:t>
                      </a:r>
                      <a:r>
                        <a:rPr lang="en-GB" sz="1200" dirty="0" smtClean="0"/>
                        <a:t> repetition number 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Set of repetitions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No IE in MTC-SIB (default)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4,8,16,32,64,128,256,512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192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1,4,8,16,32,64,128,192</a:t>
                      </a:r>
                      <a:endParaRPr lang="en-GB" sz="1200" dirty="0"/>
                    </a:p>
                  </a:txBody>
                  <a:tcPr/>
                </a:tc>
              </a:tr>
              <a:tr h="298327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256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4,8,16,32,64,128,192,256</a:t>
                      </a:r>
                      <a:endParaRPr lang="en-GB" sz="1200" dirty="0"/>
                    </a:p>
                  </a:txBody>
                  <a:tcPr/>
                </a:tc>
              </a:tr>
              <a:tr h="386279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384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4,16,32,64,128,192,256,384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4,16,64,128,192,256,384,512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768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8,32,128,192,256,384,512,768</a:t>
                      </a:r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1024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4,8,16,64,128,256,512,1024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1536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4,16,64,256,512,768,1024,1536</a:t>
                      </a:r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2048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4,16,64,128,256,512,1024,2048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791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209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Remaining Issues on Number of Repetitions</vt:lpstr>
      <vt:lpstr>Background on 4-bit indicator</vt:lpstr>
      <vt:lpstr>Proposal on repetitions for Mode A</vt:lpstr>
      <vt:lpstr>Proposal on repetitions for Mode B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Shin Horng Wong</cp:lastModifiedBy>
  <cp:revision>159</cp:revision>
  <dcterms:created xsi:type="dcterms:W3CDTF">2006-08-16T00:00:00Z</dcterms:created>
  <dcterms:modified xsi:type="dcterms:W3CDTF">2015-11-22T04:51:42Z</dcterms:modified>
</cp:coreProperties>
</file>