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70" r:id="rId4"/>
    <p:sldId id="271" r:id="rId5"/>
    <p:sldId id="273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07" autoAdjust="0"/>
    <p:restoredTop sz="86156" autoAdjust="0"/>
  </p:normalViewPr>
  <p:slideViewPr>
    <p:cSldViewPr>
      <p:cViewPr>
        <p:scale>
          <a:sx n="90" d="100"/>
          <a:sy n="90" d="100"/>
        </p:scale>
        <p:origin x="-1158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5F3E7-614F-4DAB-84A4-92574CFD9B50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63F13-A0B7-4417-B096-3DC6679AC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63F13-A0B7-4417-B096-3DC6679AC7D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640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Collision </a:t>
            </a:r>
            <a:r>
              <a:rPr lang="en-US" smtClean="0"/>
              <a:t>Handling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[Sierra Wireless],…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3965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R1-15xxxx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#83	</a:t>
            </a:r>
            <a:endParaRPr lang="en-CA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USA, 15th - 22th November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7451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Proposal: Uplink</a:t>
            </a:r>
          </a:p>
          <a:p>
            <a:pPr lvl="0" hangingPunct="0"/>
            <a:r>
              <a:rPr lang="en-US" sz="2400" dirty="0" smtClean="0"/>
              <a:t>The rel13 LC/CE UE shall not support transmitting PUSCH and PUCCH in the same SF. </a:t>
            </a:r>
          </a:p>
          <a:p>
            <a:pPr hangingPunct="0"/>
            <a:r>
              <a:rPr lang="en-US" sz="2400" dirty="0" smtClean="0"/>
              <a:t>If UL transmission overlap occurs</a:t>
            </a:r>
          </a:p>
          <a:p>
            <a:pPr lvl="1" hangingPunct="0"/>
            <a:r>
              <a:rPr lang="en-US" sz="2000" dirty="0" smtClean="0"/>
              <a:t>When R=1  for both PUCCH and PUSCH, the </a:t>
            </a:r>
            <a:r>
              <a:rPr lang="en-US" sz="2000" dirty="0"/>
              <a:t>rel13 LC/CE UE shall </a:t>
            </a:r>
            <a:r>
              <a:rPr lang="en-US" sz="2000" dirty="0" smtClean="0"/>
              <a:t>support </a:t>
            </a:r>
            <a:r>
              <a:rPr lang="en-US" sz="2000" dirty="0"/>
              <a:t>multiplexing </a:t>
            </a:r>
            <a:r>
              <a:rPr lang="en-US" sz="2000" dirty="0" smtClean="0"/>
              <a:t>PUCCH bits with PUSCH. </a:t>
            </a:r>
          </a:p>
          <a:p>
            <a:pPr lvl="1" hangingPunct="0"/>
            <a:r>
              <a:rPr lang="en-US" sz="2000" dirty="0" smtClean="0"/>
              <a:t>Otherwise </a:t>
            </a:r>
            <a:r>
              <a:rPr lang="en-US" sz="2000" dirty="0" smtClean="0"/>
              <a:t>the following prioritization rules apply:</a:t>
            </a:r>
          </a:p>
          <a:p>
            <a:pPr lvl="2" hangingPunct="0"/>
            <a:r>
              <a:rPr lang="en-US" sz="2000" dirty="0"/>
              <a:t>If starting SF </a:t>
            </a:r>
            <a:r>
              <a:rPr lang="en-US" sz="2000" dirty="0" smtClean="0"/>
              <a:t>are different, ongoing transmission (regardless of PUCCH </a:t>
            </a:r>
            <a:r>
              <a:rPr lang="en-US" sz="2000" dirty="0"/>
              <a:t>or </a:t>
            </a:r>
            <a:r>
              <a:rPr lang="en-US" sz="2000" dirty="0" smtClean="0"/>
              <a:t>PUSCH) </a:t>
            </a:r>
            <a:r>
              <a:rPr lang="en-US" sz="2000" dirty="0"/>
              <a:t>is </a:t>
            </a:r>
            <a:r>
              <a:rPr lang="en-US" sz="2000" dirty="0" smtClean="0"/>
              <a:t>prioritized</a:t>
            </a:r>
          </a:p>
          <a:p>
            <a:pPr lvl="2" hangingPunct="0"/>
            <a:r>
              <a:rPr lang="en-US" sz="2000" dirty="0" smtClean="0"/>
              <a:t>If starting SF is the same, </a:t>
            </a:r>
          </a:p>
          <a:p>
            <a:pPr lvl="3" hangingPunct="0"/>
            <a:r>
              <a:rPr lang="en-US" sz="1600" dirty="0" smtClean="0"/>
              <a:t>First, apply multiplexing rule as in legacy;</a:t>
            </a:r>
          </a:p>
          <a:p>
            <a:pPr lvl="3" hangingPunct="0"/>
            <a:r>
              <a:rPr lang="en-US" sz="1600" dirty="0" smtClean="0"/>
              <a:t>Second, apply prioritization rule if necessary;</a:t>
            </a:r>
          </a:p>
          <a:p>
            <a:pPr lvl="4" hangingPunct="0"/>
            <a:r>
              <a:rPr lang="en-US" sz="1600" dirty="0" smtClean="0"/>
              <a:t>prioritization from higher priority to lower priority is: SR&gt; ACK/NACK  &gt; unicast data via PUSCH &gt; CSI</a:t>
            </a:r>
          </a:p>
          <a:p>
            <a:pPr lvl="3" hangingPunct="0"/>
            <a:r>
              <a:rPr lang="en-US" sz="1600" dirty="0" smtClean="0"/>
              <a:t>All repeats of the non-prioritized transmission is abandoned</a:t>
            </a:r>
          </a:p>
          <a:p>
            <a:pPr lvl="3" hangingPunct="0"/>
            <a:r>
              <a:rPr lang="en-US" sz="1600" dirty="0" smtClean="0"/>
              <a:t>The above prioritization does not affect multiplexing different contents, if allowed by legacy behavior</a:t>
            </a:r>
          </a:p>
          <a:p>
            <a:pPr lvl="3" hangingPunct="0"/>
            <a:r>
              <a:rPr lang="en-US" sz="1600" dirty="0"/>
              <a:t>If a channel has more than one type of UCI, the prioritization </a:t>
            </a:r>
            <a:r>
              <a:rPr lang="en-US" sz="1600" dirty="0" smtClean="0"/>
              <a:t>between two UL channels is </a:t>
            </a:r>
            <a:r>
              <a:rPr lang="en-US" sz="1600" dirty="0"/>
              <a:t>based on the highest priority UCI </a:t>
            </a:r>
            <a:r>
              <a:rPr lang="en-US" sz="1600" dirty="0" smtClean="0"/>
              <a:t>type</a:t>
            </a:r>
          </a:p>
          <a:p>
            <a:pPr lvl="2" hangingPunct="0"/>
            <a:r>
              <a:rPr lang="en-US" sz="1600" dirty="0">
                <a:solidFill>
                  <a:srgbClr val="00B0F0"/>
                </a:solidFill>
              </a:rPr>
              <a:t>Supported by: </a:t>
            </a:r>
            <a:r>
              <a:rPr lang="en-US" sz="1600" dirty="0" smtClean="0">
                <a:solidFill>
                  <a:srgbClr val="00B0F0"/>
                </a:solidFill>
              </a:rPr>
              <a:t>Ericsson, Sierra, </a:t>
            </a:r>
            <a:endParaRPr lang="en-US" sz="1600" dirty="0">
              <a:solidFill>
                <a:srgbClr val="00B0F0"/>
              </a:solidFill>
            </a:endParaRPr>
          </a:p>
          <a:p>
            <a:pPr lvl="2" hangingPunct="0"/>
            <a:endParaRPr lang="en-US" dirty="0" smtClean="0"/>
          </a:p>
          <a:p>
            <a:pPr lvl="1" hangingPunct="0"/>
            <a:endParaRPr lang="en-US" sz="1600" dirty="0"/>
          </a:p>
          <a:p>
            <a:pPr lvl="0" hangingPunct="0"/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99983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Downlink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PDCCH and PDSCH related to RACH (RAR, Msg3 retransmission, Msg4) are prioritize over other DL reception</a:t>
            </a:r>
          </a:p>
          <a:p>
            <a:r>
              <a:rPr lang="en-US" sz="2400" dirty="0" smtClean="0"/>
              <a:t>Otherwise: </a:t>
            </a:r>
          </a:p>
          <a:p>
            <a:pPr lvl="1"/>
            <a:r>
              <a:rPr lang="en-US" sz="2200" dirty="0" smtClean="0"/>
              <a:t>If scheduled PDSCH reception </a:t>
            </a:r>
            <a:r>
              <a:rPr lang="en-US" sz="2200" dirty="0"/>
              <a:t>and M-PDCCH  monitoring </a:t>
            </a:r>
            <a:r>
              <a:rPr lang="en-US" sz="2200" dirty="0" smtClean="0"/>
              <a:t>opportunity are </a:t>
            </a:r>
            <a:r>
              <a:rPr lang="en-US" sz="2200" dirty="0"/>
              <a:t>located </a:t>
            </a:r>
            <a:r>
              <a:rPr lang="en-US" sz="2200" dirty="0" smtClean="0"/>
              <a:t>at different </a:t>
            </a:r>
            <a:r>
              <a:rPr lang="en-US" sz="2200" dirty="0" err="1" smtClean="0"/>
              <a:t>narrowbands</a:t>
            </a:r>
            <a:r>
              <a:rPr lang="en-US" sz="2200" dirty="0" smtClean="0"/>
              <a:t>, scheduled </a:t>
            </a:r>
            <a:r>
              <a:rPr lang="en-US" sz="2200" dirty="0"/>
              <a:t>PDSCH reception is prioritized over M-PDCCH monitoring </a:t>
            </a:r>
            <a:r>
              <a:rPr lang="en-US" sz="2200" dirty="0" smtClean="0"/>
              <a:t>opportunity</a:t>
            </a:r>
            <a:endParaRPr lang="en-US" sz="2200" dirty="0"/>
          </a:p>
          <a:p>
            <a:r>
              <a:rPr lang="en-US" sz="2400" dirty="0"/>
              <a:t>All repeats of the non-prioritized </a:t>
            </a:r>
            <a:r>
              <a:rPr lang="en-US" sz="2400" dirty="0" smtClean="0"/>
              <a:t>reception </a:t>
            </a:r>
            <a:r>
              <a:rPr lang="en-US" sz="2400" dirty="0"/>
              <a:t>is </a:t>
            </a:r>
            <a:r>
              <a:rPr lang="en-US" sz="2400" dirty="0" smtClean="0"/>
              <a:t>ignored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2303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r>
              <a:rPr lang="en-US" dirty="0" smtClean="0"/>
              <a:t>: CSI-RS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UE assumes that M-PDCCH/PDSCH REs occupied by CSI-RS are punctured</a:t>
            </a:r>
          </a:p>
        </p:txBody>
      </p:sp>
    </p:spTree>
    <p:extLst>
      <p:ext uri="{BB962C8B-B14F-4D97-AF65-F5344CB8AC3E}">
        <p14:creationId xmlns:p14="http://schemas.microsoft.com/office/powerpoint/2010/main" val="2546136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MBSFN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u="sng" dirty="0"/>
              <a:t>Working assumption:</a:t>
            </a:r>
          </a:p>
          <a:p>
            <a:pPr lvl="1"/>
            <a:r>
              <a:rPr lang="en-US" dirty="0"/>
              <a:t>The UE assumes that at least the following </a:t>
            </a:r>
            <a:r>
              <a:rPr lang="en-US" dirty="0" err="1"/>
              <a:t>subframes</a:t>
            </a:r>
            <a:r>
              <a:rPr lang="en-US" dirty="0"/>
              <a:t> would not be used for at least unicast M-PDCCH/PDSCH repetition</a:t>
            </a:r>
          </a:p>
          <a:p>
            <a:pPr lvl="2"/>
            <a:r>
              <a:rPr lang="en-US" dirty="0"/>
              <a:t>FFS regarding MBSFN </a:t>
            </a:r>
            <a:r>
              <a:rPr lang="en-US" dirty="0" err="1"/>
              <a:t>subframe</a:t>
            </a:r>
            <a:r>
              <a:rPr lang="en-US" dirty="0"/>
              <a:t>(s</a:t>
            </a:r>
            <a:r>
              <a:rPr lang="en-US" dirty="0" smtClean="0"/>
              <a:t>)</a:t>
            </a:r>
          </a:p>
          <a:p>
            <a:r>
              <a:rPr lang="en-US" u="sng" dirty="0" smtClean="0"/>
              <a:t>Agreements</a:t>
            </a:r>
            <a:r>
              <a:rPr lang="en-US" dirty="0" smtClean="0"/>
              <a:t> </a:t>
            </a:r>
            <a:r>
              <a:rPr lang="en-US" dirty="0"/>
              <a:t>on Valid </a:t>
            </a:r>
            <a:r>
              <a:rPr lang="en-US" dirty="0" err="1"/>
              <a:t>subframes</a:t>
            </a:r>
            <a:r>
              <a:rPr lang="en-US" dirty="0"/>
              <a:t> for downlink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When </a:t>
            </a:r>
            <a:r>
              <a:rPr lang="en-US" dirty="0"/>
              <a:t>valid DL </a:t>
            </a:r>
            <a:r>
              <a:rPr lang="en-US" dirty="0" err="1"/>
              <a:t>subframe</a:t>
            </a:r>
            <a:r>
              <a:rPr lang="en-US" dirty="0"/>
              <a:t> indication is not provided by MTC-SIB1, the default behavior is:</a:t>
            </a:r>
          </a:p>
          <a:p>
            <a:pPr lvl="2"/>
            <a:r>
              <a:rPr lang="en-US" dirty="0"/>
              <a:t>MBSFN configuration is given in MTC-SIB2</a:t>
            </a:r>
          </a:p>
          <a:p>
            <a:pPr lvl="3"/>
            <a:r>
              <a:rPr lang="en-US" dirty="0"/>
              <a:t>For broadcast PDSCH other than MTC-SIB1/MTC-SIB2, M-PDCCH, and unicast PDSCH, only non-MBSFN </a:t>
            </a:r>
            <a:r>
              <a:rPr lang="en-US" dirty="0" err="1"/>
              <a:t>subframes</a:t>
            </a:r>
            <a:r>
              <a:rPr lang="en-US" dirty="0"/>
              <a:t> are considered as valid </a:t>
            </a:r>
            <a:r>
              <a:rPr lang="en-US" dirty="0" err="1"/>
              <a:t>subframe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74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MBSFN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/>
              <a:t>The UE assumes that </a:t>
            </a:r>
            <a:r>
              <a:rPr lang="en-US" dirty="0" smtClean="0"/>
              <a:t>MBSFN </a:t>
            </a:r>
            <a:r>
              <a:rPr lang="en-US" dirty="0" err="1" smtClean="0"/>
              <a:t>subframes</a:t>
            </a:r>
            <a:r>
              <a:rPr lang="en-US" dirty="0" smtClean="0"/>
              <a:t> are invalid DL </a:t>
            </a:r>
            <a:r>
              <a:rPr lang="en-US" dirty="0" err="1" smtClean="0"/>
              <a:t>subframes</a:t>
            </a:r>
            <a:r>
              <a:rPr lang="en-US" dirty="0" smtClean="0"/>
              <a:t> regardless of valid </a:t>
            </a:r>
            <a:r>
              <a:rPr lang="en-US" dirty="0"/>
              <a:t>DL </a:t>
            </a:r>
            <a:r>
              <a:rPr lang="en-US" dirty="0" err="1"/>
              <a:t>subframe</a:t>
            </a:r>
            <a:r>
              <a:rPr lang="en-US" dirty="0"/>
              <a:t> indication </a:t>
            </a:r>
            <a:r>
              <a:rPr lang="en-US" dirty="0" smtClean="0"/>
              <a:t>in MTC-SIB1:</a:t>
            </a:r>
          </a:p>
          <a:p>
            <a:pPr marL="742950" lvl="2" indent="-342900"/>
            <a:r>
              <a:rPr lang="en-US" dirty="0"/>
              <a:t>PDSCH associated with </a:t>
            </a:r>
            <a:r>
              <a:rPr lang="en-US" dirty="0" smtClean="0"/>
              <a:t>MTC-SIB, </a:t>
            </a:r>
          </a:p>
          <a:p>
            <a:pPr marL="742950" lvl="2" indent="-342900"/>
            <a:r>
              <a:rPr lang="en-US" dirty="0"/>
              <a:t>M-PDCCH/PDSCH </a:t>
            </a:r>
            <a:r>
              <a:rPr lang="en-US" dirty="0" smtClean="0"/>
              <a:t>associated with RAR,</a:t>
            </a:r>
          </a:p>
          <a:p>
            <a:pPr marL="742950" lvl="2" indent="-342900"/>
            <a:r>
              <a:rPr lang="en-US" dirty="0"/>
              <a:t>M-PDCCH/PDSCH associated with </a:t>
            </a:r>
            <a:r>
              <a:rPr lang="en-US" dirty="0" smtClean="0"/>
              <a:t>paging, </a:t>
            </a:r>
          </a:p>
          <a:p>
            <a:pPr marL="742950" lvl="2" indent="-342900"/>
            <a:r>
              <a:rPr lang="en-US" dirty="0" smtClean="0"/>
              <a:t>unicast M-PDCCH/PDSCH</a:t>
            </a:r>
            <a:endParaRPr lang="en-US" dirty="0"/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69484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4538</TotalTime>
  <Words>376</Words>
  <Application>Microsoft Office PowerPoint</Application>
  <PresentationFormat>On-screen Show (4:3)</PresentationFormat>
  <Paragraphs>45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Collision Handling for MTC</vt:lpstr>
      <vt:lpstr>PowerPoint Presentation</vt:lpstr>
      <vt:lpstr>Proposal: Downlink</vt:lpstr>
      <vt:lpstr>Proposal: CSI-RS</vt:lpstr>
      <vt:lpstr>Background: MBSFN</vt:lpstr>
      <vt:lpstr>Proposal: MBSFN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Granularity for MTC</dc:title>
  <dc:creator>Gus Vos</dc:creator>
  <cp:lastModifiedBy>Yufei Blankenship</cp:lastModifiedBy>
  <cp:revision>364</cp:revision>
  <dcterms:created xsi:type="dcterms:W3CDTF">2006-08-16T00:00:00Z</dcterms:created>
  <dcterms:modified xsi:type="dcterms:W3CDTF">2015-11-21T19:25:16Z</dcterms:modified>
</cp:coreProperties>
</file>