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MPDCCH PDSCH frequency hopping relationship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	</a:t>
            </a:r>
            <a:r>
              <a:rPr lang="en-US" altLang="zh-CN" sz="2400" dirty="0" smtClean="0"/>
              <a:t> 157824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251520" y="2060848"/>
          <a:ext cx="8604448" cy="4104456"/>
        </p:xfrm>
        <a:graphic>
          <a:graphicData uri="http://schemas.openxmlformats.org/drawingml/2006/table">
            <a:tbl>
              <a:tblPr/>
              <a:tblGrid>
                <a:gridCol w="1872215"/>
                <a:gridCol w="1256355"/>
                <a:gridCol w="3251743"/>
                <a:gridCol w="1379527"/>
                <a:gridCol w="844608"/>
              </a:tblGrid>
              <a:tr h="2052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latin typeface="Arial"/>
                        </a:rPr>
                        <a:t>Number of </a:t>
                      </a:r>
                      <a:r>
                        <a:rPr lang="en-US" sz="1600" b="0" i="0" u="none" strike="noStrike" dirty="0" err="1">
                          <a:latin typeface="Arial"/>
                        </a:rPr>
                        <a:t>narrowbands</a:t>
                      </a:r>
                      <a:r>
                        <a:rPr lang="en-US" sz="1600" b="0" i="0" u="none" strike="noStrike" dirty="0">
                          <a:latin typeface="Arial"/>
                        </a:rPr>
                        <a:t> for M-PDCCH/PDSCH frequency hopping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latin typeface="Arial"/>
                        </a:rPr>
                        <a:t>mpdcch-pdsch-HoppingNB</a:t>
                      </a:r>
                      <a:endParaRPr lang="en-US" sz="16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latin typeface="Arial"/>
                        </a:rPr>
                        <a:t>The number of </a:t>
                      </a:r>
                      <a:r>
                        <a:rPr lang="en-US" sz="1600" b="0" i="0" u="none" strike="noStrike" dirty="0" err="1">
                          <a:latin typeface="Arial"/>
                        </a:rPr>
                        <a:t>narrowbands</a:t>
                      </a:r>
                      <a:r>
                        <a:rPr lang="en-US" sz="1600" b="0" i="0" u="none" strike="noStrike" dirty="0">
                          <a:latin typeface="Arial"/>
                        </a:rPr>
                        <a:t> for M-PDCCH/PDSCH frequency hopping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latin typeface="Arial"/>
                        </a:rPr>
                        <a:t>2, 4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Cell specific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Frequency hopping activation for unicast M-PDCCH/PDSCH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mpdcch-pdsch-HoppingConfig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latin typeface="Arial"/>
                        </a:rPr>
                        <a:t>Frequency hopping activation/deactivation for unicast M-PDCCH/PDSCH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ON, OFF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UE specific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latin typeface="Arial"/>
                        </a:rPr>
                        <a:t>Frequency hopping offset for M-PDCCH/PDSCH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mpdcch-pdsch-HoppingOffset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latin typeface="Arial"/>
                        </a:rPr>
                        <a:t>Frequency hopping offset for M-PDCCH/PDSCH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latin typeface="Arial"/>
                        </a:rPr>
                        <a:t>1, 2, …., max available narrowband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latin typeface="Arial"/>
                        </a:rPr>
                        <a:t>Cell specific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23528" y="1412776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Frequency hopping configuration for M-PDCCH: the first narrowband is signaled, the other narrowband(s) are determined using a single configurable offset (cell-specific)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marL="914400" indent="-914400">
              <a:spcAft>
                <a:spcPts val="0"/>
              </a:spcAft>
              <a:buNone/>
            </a:pPr>
            <a:endParaRPr lang="en-US" altLang="zh-CN" dirty="0" smtClean="0">
              <a:highlight>
                <a:srgbClr val="00FF00"/>
              </a:highlight>
              <a:latin typeface="Times"/>
              <a:ea typeface="MS Mincho"/>
              <a:cs typeface="Times New Roman"/>
            </a:endParaRPr>
          </a:p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Frequency hopping configuration for PDSCH –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The first narrowband is determined without any new higher layer configuration involved, the other narrowband(s) are determined using a single configurable offset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The offset is cell-specifically configured, applicable to all CE levels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In CE Mode A, on/off of unicast PDSCH frequency hopping is dynamically indicated by DCI if PDSCH hopping is enabled by higher-layer signaling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400600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For unicast DL transmission in CE mode B, the first narrowband of PDSCH is determined without any new higher layer configuration involved, by the following options</a:t>
            </a: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when </a:t>
            </a:r>
            <a:r>
              <a:rPr lang="en-US" altLang="zh-CN" i="1" dirty="0" err="1" smtClean="0">
                <a:latin typeface="Times"/>
                <a:ea typeface="MS Mincho"/>
                <a:cs typeface="Times New Roman"/>
              </a:rPr>
              <a:t>mpdcch-pdsch-HoppingConfig</a:t>
            </a:r>
            <a:r>
              <a:rPr lang="en-US" altLang="zh-CN" i="1" dirty="0" smtClean="0">
                <a:latin typeface="Times"/>
                <a:ea typeface="MS Mincho"/>
                <a:cs typeface="Times New Roman"/>
              </a:rPr>
              <a:t> 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is OFF,</a:t>
            </a:r>
            <a:endParaRPr lang="zh-CN" altLang="zh-CN" dirty="0" smtClean="0">
              <a:latin typeface="Times"/>
              <a:ea typeface="MS Mincho"/>
              <a:cs typeface="Times New Roman"/>
            </a:endParaRPr>
          </a:p>
          <a:p>
            <a:pPr lvl="2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the same as M-PDCCH narrowband</a:t>
            </a: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when </a:t>
            </a:r>
            <a:r>
              <a:rPr lang="en-US" altLang="zh-CN" i="1" dirty="0" err="1" smtClean="0">
                <a:latin typeface="Times"/>
                <a:ea typeface="MS Mincho"/>
                <a:cs typeface="Times New Roman"/>
              </a:rPr>
              <a:t>mpdcch-pdsch-HoppingConfig</a:t>
            </a:r>
            <a:r>
              <a:rPr lang="en-US" altLang="zh-CN" i="1" dirty="0" smtClean="0">
                <a:latin typeface="Times"/>
                <a:ea typeface="MS Mincho"/>
                <a:cs typeface="Times New Roman"/>
              </a:rPr>
              <a:t> 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is ON,</a:t>
            </a:r>
            <a:endParaRPr lang="zh-CN" altLang="zh-CN" dirty="0" smtClean="0">
              <a:latin typeface="Times"/>
              <a:ea typeface="MS Mincho"/>
              <a:cs typeface="Times New Roman"/>
            </a:endParaRPr>
          </a:p>
          <a:p>
            <a:pPr lvl="2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the same as the narrowband that the nearest associated M-PDCCH can hop to, i.e. with an offset from the nearest associated M-PDCCH narrowband given by </a:t>
            </a:r>
          </a:p>
          <a:p>
            <a:pPr lvl="2">
              <a:buNone/>
              <a:tabLst>
                <a:tab pos="457200" algn="l"/>
              </a:tabLst>
            </a:pPr>
            <a:r>
              <a:rPr lang="en-US" altLang="zh-CN" i="1" dirty="0" smtClean="0">
                <a:latin typeface="Times"/>
                <a:ea typeface="MS Mincho"/>
                <a:cs typeface="Times New Roman"/>
              </a:rPr>
              <a:t>	</a:t>
            </a:r>
            <a:r>
              <a:rPr lang="en-US" altLang="zh-CN" i="1" dirty="0" err="1" smtClean="0">
                <a:latin typeface="Times"/>
                <a:ea typeface="MS Mincho"/>
                <a:cs typeface="Times New Roman"/>
              </a:rPr>
              <a:t>mpdcch-pdsch-HoppingOffset</a:t>
            </a:r>
            <a:endParaRPr lang="en-US" altLang="zh-CN" i="1" dirty="0" smtClean="0">
              <a:latin typeface="Times"/>
              <a:ea typeface="MS Mincho"/>
              <a:cs typeface="Times New Roman"/>
            </a:endParaRP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247</Words>
  <Application>Microsoft Office PowerPoint</Application>
  <PresentationFormat>全屏显示(4:3)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MPDCCH PDSCH frequency hopping relationship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Huawei2</cp:lastModifiedBy>
  <cp:revision>65</cp:revision>
  <dcterms:created xsi:type="dcterms:W3CDTF">2015-11-15T19:00:12Z</dcterms:created>
  <dcterms:modified xsi:type="dcterms:W3CDTF">2015-11-20T19:48:25Z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(3)l2nRyFhO1jTdZOeV41TV0aRdqvjdDdBZOnYQ7oElpiAspmKSqKN/8XXVa+wS0/CjA0frdMK6
nnfiuISUi1v9n/0vOH1qzHp9waQesiHQQCrIughXEH0ZzbVDbdDrmIf7XBVv2lKVqxCv3/S5
DqgsYPaMkMHef0j9PlFUBsJ6ZWCXjGTCwFX/mJPtahJq7py2BfopZNLJfHiHL3m2Z6lSYfzr
AxCqad22DZtCm55Jnd</vt:lpwstr>
  </property>
  <property fmtid="{D5CDD505-2E9C-101B-9397-08002B2CF9AE}" pid="3" name="_new_ms_pID_725431">
    <vt:lpwstr>H7uZq1LvzFNIhhEQf6EgKRFnImAQP9NxBZz3nE+Vp1e0AMGPD4Bj4S
Tg1ocdmOIUsBIuTIiEX40NLJw+mMVO5fU/RlFq3dadsir649L+X9hZbrpUk8XxXE8sSYyihG
V/6vQt8Lgi6D0JioEl4ohv9LhCti515mNebMjHo/n/w+QKl87N97gphRPBUSscz9e/aWGl7o
c4LxG1ZGhMlLGTHmiXVlsHEaSm8LS7p97val</vt:lpwstr>
  </property>
  <property fmtid="{D5CDD505-2E9C-101B-9397-08002B2CF9AE}" pid="4" name="_new_ms_pID_725432">
    <vt:lpwstr>g6Uyq3SoDR4O0jxU2eTku0Zu3JU4BTcEr1t8
wX6YuY6DjWD1DMLkY4xifX0ywYEGbEH6vAqGYcfJ7557UFYpj4jfemeDYTqnqJZbRnu+DuMY
JslZA3lWxzYruZKgOVx89ioOw70FaSqxndcRAFzUGjm/PZuxYXuQL2Akw6z2CjJhvNovF99Q
JJSoqearnqbdwIpVRxIa77KIkmxUd8f5Cjs=</vt:lpwstr>
  </property>
  <property fmtid="{D5CDD505-2E9C-101B-9397-08002B2CF9AE}" pid="5" name="sflag">
    <vt:lpwstr>1448025131</vt:lpwstr>
  </property>
</Properties>
</file>