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31" autoAdjust="0"/>
    <p:restoredTop sz="94660"/>
  </p:normalViewPr>
  <p:slideViewPr>
    <p:cSldViewPr snapToGrid="0">
      <p:cViewPr varScale="1">
        <p:scale>
          <a:sx n="74" d="100"/>
          <a:sy n="74" d="100"/>
        </p:scale>
        <p:origin x="4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0C4E6-8C35-4A61-9F34-299D0E776928}" type="datetimeFigureOut">
              <a:rPr lang="en-GB" smtClean="0"/>
              <a:t>20/11/2015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C38D2-2596-4D1E-86A0-87408F05D7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0335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0C4E6-8C35-4A61-9F34-299D0E776928}" type="datetimeFigureOut">
              <a:rPr lang="en-GB" smtClean="0"/>
              <a:t>20/11/2015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C38D2-2596-4D1E-86A0-87408F05D7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17358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0C4E6-8C35-4A61-9F34-299D0E776928}" type="datetimeFigureOut">
              <a:rPr lang="en-GB" smtClean="0"/>
              <a:t>20/11/2015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C38D2-2596-4D1E-86A0-87408F05D7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3234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0C4E6-8C35-4A61-9F34-299D0E776928}" type="datetimeFigureOut">
              <a:rPr lang="en-GB" smtClean="0"/>
              <a:t>20/11/2015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C38D2-2596-4D1E-86A0-87408F05D7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04041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0C4E6-8C35-4A61-9F34-299D0E776928}" type="datetimeFigureOut">
              <a:rPr lang="en-GB" smtClean="0"/>
              <a:t>20/11/2015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C38D2-2596-4D1E-86A0-87408F05D7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5804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0C4E6-8C35-4A61-9F34-299D0E776928}" type="datetimeFigureOut">
              <a:rPr lang="en-GB" smtClean="0"/>
              <a:t>20/11/2015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C38D2-2596-4D1E-86A0-87408F05D7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62734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0C4E6-8C35-4A61-9F34-299D0E776928}" type="datetimeFigureOut">
              <a:rPr lang="en-GB" smtClean="0"/>
              <a:t>20/11/2015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C38D2-2596-4D1E-86A0-87408F05D7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2367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0C4E6-8C35-4A61-9F34-299D0E776928}" type="datetimeFigureOut">
              <a:rPr lang="en-GB" smtClean="0"/>
              <a:t>20/11/2015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C38D2-2596-4D1E-86A0-87408F05D7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44237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0C4E6-8C35-4A61-9F34-299D0E776928}" type="datetimeFigureOut">
              <a:rPr lang="en-GB" smtClean="0"/>
              <a:t>20/11/2015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C38D2-2596-4D1E-86A0-87408F05D7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7531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0C4E6-8C35-4A61-9F34-299D0E776928}" type="datetimeFigureOut">
              <a:rPr lang="en-GB" smtClean="0"/>
              <a:t>20/11/2015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C38D2-2596-4D1E-86A0-87408F05D7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10283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0C4E6-8C35-4A61-9F34-299D0E776928}" type="datetimeFigureOut">
              <a:rPr lang="en-GB" smtClean="0"/>
              <a:t>20/11/2015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C38D2-2596-4D1E-86A0-87408F05D7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7553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0C4E6-8C35-4A61-9F34-299D0E776928}" type="datetimeFigureOut">
              <a:rPr lang="en-GB" smtClean="0"/>
              <a:t>20/11/2015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AC38D2-2596-4D1E-86A0-87408F05D7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190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WF on Remaining PDSCH issues for </a:t>
            </a:r>
            <a:r>
              <a:rPr lang="en-GB" dirty="0" err="1"/>
              <a:t>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Sony</a:t>
            </a:r>
            <a:endParaRPr 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9067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R1-157797</a:t>
            </a:r>
            <a:endParaRPr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03389" y="188913"/>
            <a:ext cx="480131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83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Anaheim, USA, 15th – 22nd November, 2015</a:t>
            </a:r>
            <a:endParaRPr lang="nn-NO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6.2.1.4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628609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 on PUCCH ACK / NACK Transmission (Issue 13)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1006138" cy="4432300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Both ACK and NACK can be transmitted on PUCCH to indicate reception status of PDSCH.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315993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/>
              <a:t>Background</a:t>
            </a:r>
          </a:p>
          <a:p>
            <a:r>
              <a:rPr lang="en-US" dirty="0"/>
              <a:t>RAN1#82 agreement:</a:t>
            </a:r>
            <a:endParaRPr lang="en-GB" dirty="0"/>
          </a:p>
          <a:p>
            <a:pPr lvl="0"/>
            <a:r>
              <a:rPr lang="en-US" dirty="0"/>
              <a:t>For HD-FDD, FD-FDD and TDD, if the UE is operating with no repetition, the same max number of DL and UL HARQ processes as for Cat-0 UE in Rel-12, except that:</a:t>
            </a:r>
            <a:endParaRPr lang="en-GB" dirty="0"/>
          </a:p>
          <a:p>
            <a:pPr lvl="1"/>
            <a:r>
              <a:rPr lang="en-US" dirty="0">
                <a:solidFill>
                  <a:srgbClr val="FF0000"/>
                </a:solidFill>
              </a:rPr>
              <a:t>FFS if the number of DL HARQ processes should be increased for TDD with respect to that of Rel-8 for the case of no repetition </a:t>
            </a:r>
            <a:endParaRPr lang="en-GB" dirty="0">
              <a:solidFill>
                <a:srgbClr val="FF0000"/>
              </a:solidFill>
            </a:endParaRPr>
          </a:p>
          <a:p>
            <a:pPr lvl="0"/>
            <a:r>
              <a:rPr lang="en-US" dirty="0">
                <a:solidFill>
                  <a:srgbClr val="FF0000"/>
                </a:solidFill>
              </a:rPr>
              <a:t>FFS the case of small coverage enhancement</a:t>
            </a:r>
            <a:endParaRPr lang="en-GB" dirty="0">
              <a:solidFill>
                <a:srgbClr val="FF0000"/>
              </a:solidFill>
            </a:endParaRPr>
          </a:p>
          <a:p>
            <a:pPr lvl="0"/>
            <a:r>
              <a:rPr lang="en-US" dirty="0"/>
              <a:t>Soft buffer management is based on a maximum of 8 DL HARQ processes as in Rel-8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47523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Proposal on Number of HARQ Processes for Small Coverage Enhancements for FDD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981201"/>
            <a:ext cx="8229600" cy="4525963"/>
          </a:xfrm>
        </p:spPr>
        <p:txBody>
          <a:bodyPr>
            <a:normAutofit/>
          </a:bodyPr>
          <a:lstStyle/>
          <a:p>
            <a:pPr lvl="0"/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b="1" dirty="0" smtClean="0"/>
              <a:t>Proposal</a:t>
            </a:r>
            <a:endParaRPr lang="en-GB" b="1" dirty="0"/>
          </a:p>
          <a:p>
            <a:pPr lvl="0"/>
            <a:r>
              <a:rPr lang="en-US" dirty="0"/>
              <a:t>For FDD, if the UE is operating in Mode A </a:t>
            </a:r>
            <a:endParaRPr lang="en-GB" dirty="0"/>
          </a:p>
          <a:p>
            <a:pPr lvl="1"/>
            <a:r>
              <a:rPr lang="en-US" dirty="0"/>
              <a:t>the same max number of DL and UL HARQ processes as for Cat-0 UE in Rel-12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628017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325527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GB" dirty="0"/>
              <a:t>Proposal on Number of HARQ Processes for Small Coverage Enhancements for </a:t>
            </a:r>
            <a:r>
              <a:rPr lang="en-GB" dirty="0" smtClean="0"/>
              <a:t>TDD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905000"/>
            <a:ext cx="8229600" cy="1295400"/>
          </a:xfrm>
        </p:spPr>
        <p:txBody>
          <a:bodyPr>
            <a:normAutofit/>
          </a:bodyPr>
          <a:lstStyle/>
          <a:p>
            <a:r>
              <a:rPr lang="en-GB" sz="2000" dirty="0"/>
              <a:t>For TDD, if the UE is operating in CE Mode A:</a:t>
            </a:r>
          </a:p>
          <a:p>
            <a:pPr lvl="1"/>
            <a:r>
              <a:rPr lang="en-US" sz="2000" dirty="0"/>
              <a:t>the same max number of UL HARQ processes as for Cat-0 UE in Rel-12</a:t>
            </a:r>
            <a:endParaRPr lang="en-GB" sz="2000" dirty="0"/>
          </a:p>
          <a:p>
            <a:pPr lvl="1"/>
            <a:r>
              <a:rPr lang="en-GB" sz="2000" dirty="0"/>
              <a:t>The maximum number of DL HARQ processes is as below:</a:t>
            </a:r>
          </a:p>
          <a:p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3733800" y="3225421"/>
          <a:ext cx="4720590" cy="3368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23709"/>
                <a:gridCol w="2796881"/>
              </a:tblGrid>
              <a:tr h="613563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TDD UL/DL configuration</a:t>
                      </a:r>
                      <a:endParaRPr lang="en-GB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Maximum number of HARQ processes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</a:tr>
              <a:tr h="295830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0</a:t>
                      </a:r>
                      <a:endParaRPr lang="en-GB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6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</a:tr>
              <a:tr h="295830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1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9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</a:tr>
              <a:tr h="295830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2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12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</a:tr>
              <a:tr h="295830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3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11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</a:tr>
              <a:tr h="295830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4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14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</a:tr>
              <a:tr h="295830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5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16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</a:tr>
              <a:tr h="295830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6</a:t>
                      </a:r>
                      <a:endParaRPr lang="en-GB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8</a:t>
                      </a:r>
                      <a:endParaRPr lang="en-GB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28521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 on PDSCH Resource Block Type (Issue 1)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160588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/>
              <a:t>VRB of distributed type is not supported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069407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 on PDSCH Resource Allocation Type (Issue 2)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546225"/>
          </a:xfrm>
        </p:spPr>
        <p:txBody>
          <a:bodyPr/>
          <a:lstStyle/>
          <a:p>
            <a:pPr lvl="0" hangingPunct="0"/>
            <a:r>
              <a:rPr lang="en-US" dirty="0"/>
              <a:t>Mode A: only resource allocation type 0 is supported.</a:t>
            </a:r>
            <a:endParaRPr lang="en-GB" dirty="0"/>
          </a:p>
          <a:p>
            <a:pPr lvl="0" hangingPunct="0"/>
            <a:r>
              <a:rPr lang="en-US" dirty="0"/>
              <a:t>Mode B: </a:t>
            </a:r>
            <a:r>
              <a:rPr lang="en-US" dirty="0" smtClean="0"/>
              <a:t>Always use 6 </a:t>
            </a:r>
            <a:r>
              <a:rPr lang="en-US" dirty="0"/>
              <a:t>PRB </a:t>
            </a:r>
            <a:r>
              <a:rPr lang="en-US" dirty="0" smtClean="0"/>
              <a:t>allocation.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32448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 on Case 2 PDSCH Scheduling (Issue 4)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1006138" cy="4432300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For Rel-13 low complexity UEs operating in mode A, under cross-</a:t>
            </a:r>
            <a:r>
              <a:rPr lang="en-US" dirty="0" err="1"/>
              <a:t>subframe</a:t>
            </a:r>
            <a:r>
              <a:rPr lang="en-US" dirty="0"/>
              <a:t> scheduling, </a:t>
            </a:r>
            <a:r>
              <a:rPr lang="en-US" dirty="0" smtClean="0"/>
              <a:t>case 2 is not supported.</a:t>
            </a:r>
            <a:endParaRPr lang="en-GB" dirty="0"/>
          </a:p>
          <a:p>
            <a:pPr lvl="0"/>
            <a:r>
              <a:rPr lang="en-US" dirty="0"/>
              <a:t>For Rel-13 low complexity UEs operating in mode B, under cross-</a:t>
            </a:r>
            <a:r>
              <a:rPr lang="en-US" dirty="0" err="1"/>
              <a:t>subframe</a:t>
            </a:r>
            <a:r>
              <a:rPr lang="en-US" dirty="0"/>
              <a:t> scheduling, case 2 is </a:t>
            </a:r>
            <a:r>
              <a:rPr lang="en-US" dirty="0" smtClean="0"/>
              <a:t>not supported.</a:t>
            </a:r>
            <a:endParaRPr lang="en-GB" dirty="0"/>
          </a:p>
          <a:p>
            <a:pPr lvl="0"/>
            <a:r>
              <a:rPr lang="en-US" dirty="0" smtClean="0"/>
              <a:t>In </a:t>
            </a:r>
            <a:r>
              <a:rPr lang="en-US" dirty="0"/>
              <a:t>case of frequency hopping, retuning occurs within 2 OFDM symbols and there is no need for a retuning </a:t>
            </a:r>
            <a:r>
              <a:rPr lang="en-US" dirty="0" err="1"/>
              <a:t>subframe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456554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 on PDSCH and PUSCH HARQ feedback collisions (Issue 10)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US" dirty="0"/>
              <a:t>When PDSCH and PUSCH HARQ feedback </a:t>
            </a:r>
            <a:r>
              <a:rPr lang="en-US" dirty="0" smtClean="0"/>
              <a:t>occupying different </a:t>
            </a:r>
            <a:r>
              <a:rPr lang="en-US" smtClean="0"/>
              <a:t>narrowband collides, </a:t>
            </a:r>
            <a:r>
              <a:rPr lang="en-US" dirty="0" err="1"/>
              <a:t>downselect</a:t>
            </a:r>
            <a:r>
              <a:rPr lang="en-US" dirty="0"/>
              <a:t> between the options:</a:t>
            </a:r>
            <a:endParaRPr lang="en-GB" dirty="0"/>
          </a:p>
          <a:p>
            <a:pPr lvl="1" hangingPunct="0"/>
            <a:r>
              <a:rPr lang="en-US" dirty="0"/>
              <a:t>Option 1: collisions avoided by </a:t>
            </a:r>
            <a:r>
              <a:rPr lang="en-US" dirty="0" err="1"/>
              <a:t>eNodeB</a:t>
            </a:r>
            <a:r>
              <a:rPr lang="en-US" dirty="0"/>
              <a:t> scheduling or by UE implementation (no spec impact)</a:t>
            </a:r>
            <a:endParaRPr lang="en-GB" dirty="0"/>
          </a:p>
          <a:p>
            <a:pPr lvl="1" hangingPunct="0"/>
            <a:r>
              <a:rPr lang="en-US" dirty="0"/>
              <a:t>Precedence rules defined in spec: either</a:t>
            </a:r>
            <a:endParaRPr lang="en-GB" dirty="0"/>
          </a:p>
          <a:p>
            <a:pPr lvl="2" hangingPunct="0"/>
            <a:r>
              <a:rPr lang="en-US" dirty="0"/>
              <a:t>Option 2A: PDSCH prioritized over HARQ ACK / NACK</a:t>
            </a:r>
            <a:endParaRPr lang="en-GB" dirty="0"/>
          </a:p>
          <a:p>
            <a:pPr lvl="2" hangingPunct="0"/>
            <a:r>
              <a:rPr lang="en-US" dirty="0"/>
              <a:t>Option 2B: HARQ ACK / NACK prioritized over PDSCH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99161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 on Supported Number of Antenna Ports (Issue 11)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hangingPunct="0">
              <a:buNone/>
            </a:pPr>
            <a:r>
              <a:rPr lang="en-US" dirty="0"/>
              <a:t>The number of antenna ports supported in DMRS modes can be different to the number supported in CRS modes and:</a:t>
            </a:r>
            <a:endParaRPr lang="en-GB" dirty="0"/>
          </a:p>
          <a:p>
            <a:pPr hangingPunct="0"/>
            <a:r>
              <a:rPr lang="en-US" dirty="0"/>
              <a:t>For CRS modes: the number of antenna ports supported by the UE is </a:t>
            </a:r>
            <a:r>
              <a:rPr lang="en-US" dirty="0" err="1"/>
              <a:t>downselected</a:t>
            </a:r>
            <a:r>
              <a:rPr lang="en-US" dirty="0"/>
              <a:t> between:</a:t>
            </a:r>
            <a:endParaRPr lang="en-GB" dirty="0"/>
          </a:p>
          <a:p>
            <a:pPr lvl="1" hangingPunct="0"/>
            <a:r>
              <a:rPr lang="en-US" dirty="0"/>
              <a:t>Option 1: 2 antenna ports</a:t>
            </a:r>
            <a:endParaRPr lang="en-GB" dirty="0"/>
          </a:p>
          <a:p>
            <a:pPr lvl="1" hangingPunct="0"/>
            <a:r>
              <a:rPr lang="en-US" dirty="0"/>
              <a:t>Option 2: 4 antenna ports</a:t>
            </a:r>
            <a:endParaRPr lang="en-GB" dirty="0"/>
          </a:p>
          <a:p>
            <a:pPr hangingPunct="0"/>
            <a:r>
              <a:rPr lang="en-US" dirty="0"/>
              <a:t>For DMRS modes, the number of antenna ports supported by the UE is </a:t>
            </a:r>
            <a:r>
              <a:rPr lang="en-US" dirty="0" err="1"/>
              <a:t>downselected</a:t>
            </a:r>
            <a:r>
              <a:rPr lang="en-US" dirty="0"/>
              <a:t> between:</a:t>
            </a:r>
            <a:endParaRPr lang="en-GB" dirty="0"/>
          </a:p>
          <a:p>
            <a:pPr lvl="1" hangingPunct="0"/>
            <a:r>
              <a:rPr lang="en-US" dirty="0"/>
              <a:t>Option 1: 2 antenna ports</a:t>
            </a:r>
            <a:endParaRPr lang="en-GB" dirty="0"/>
          </a:p>
          <a:p>
            <a:pPr lvl="1" hangingPunct="0"/>
            <a:r>
              <a:rPr lang="en-US" dirty="0"/>
              <a:t>Option 2: 4 antenna ports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315426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537</Words>
  <Application>Microsoft Office PowerPoint</Application>
  <PresentationFormat>Widescreen</PresentationFormat>
  <Paragraphs>63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 Unicode MS</vt:lpstr>
      <vt:lpstr>SimSun</vt:lpstr>
      <vt:lpstr>Arial</vt:lpstr>
      <vt:lpstr>Calibri</vt:lpstr>
      <vt:lpstr>Calibri Light</vt:lpstr>
      <vt:lpstr>Times New Roman</vt:lpstr>
      <vt:lpstr>Office Theme</vt:lpstr>
      <vt:lpstr>WF on Remaining PDSCH issues for eMTC</vt:lpstr>
      <vt:lpstr>Background</vt:lpstr>
      <vt:lpstr>Proposal on Number of HARQ Processes for Small Coverage Enhancements for FDD</vt:lpstr>
      <vt:lpstr>Proposal on Number of HARQ Processes for Small Coverage Enhancements for TDD</vt:lpstr>
      <vt:lpstr>Proposal on PDSCH Resource Block Type (Issue 1)</vt:lpstr>
      <vt:lpstr>Proposal on PDSCH Resource Allocation Type (Issue 2)</vt:lpstr>
      <vt:lpstr>Proposal on Case 2 PDSCH Scheduling (Issue 4)</vt:lpstr>
      <vt:lpstr>Proposal on PDSCH and PUSCH HARQ feedback collisions (Issue 10)</vt:lpstr>
      <vt:lpstr>Proposal on Supported Number of Antenna Ports (Issue 11)</vt:lpstr>
      <vt:lpstr>Proposal on PUCCH ACK / NACK Transmission (Issue 13)</vt:lpstr>
    </vt:vector>
  </TitlesOfParts>
  <Company>Sony Europe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PDSCH for eMTC</dc:title>
  <dc:creator>Beale, Martin</dc:creator>
  <cp:lastModifiedBy>Shin Horng Wong</cp:lastModifiedBy>
  <cp:revision>17</cp:revision>
  <dcterms:created xsi:type="dcterms:W3CDTF">2015-11-17T01:03:58Z</dcterms:created>
  <dcterms:modified xsi:type="dcterms:W3CDTF">2015-11-20T17:49:11Z</dcterms:modified>
</cp:coreProperties>
</file>