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000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4714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537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527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978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668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221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209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039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041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397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193330-7E02-43CB-8D93-E66923522CB1}" type="datetimeFigureOut">
              <a:rPr lang="en-US" smtClean="0"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342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PUCCH for Class 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</a:t>
            </a:r>
            <a:r>
              <a:rPr lang="en-US" dirty="0"/>
              <a:t> </a:t>
            </a:r>
            <a:r>
              <a:rPr lang="en-US" dirty="0" smtClean="0"/>
              <a:t>and</a:t>
            </a:r>
            <a:r>
              <a:rPr lang="en-US" dirty="0" smtClean="0"/>
              <a:t> Intel </a:t>
            </a:r>
            <a:endParaRPr lang="en-US" dirty="0" smtClean="0"/>
          </a:p>
          <a:p>
            <a:r>
              <a:rPr lang="en-US" dirty="0" smtClean="0"/>
              <a:t>AI: 6.2.4.3.2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51520" y="260648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/>
              <a:t>3GPP TSG-RAN WG1#83	</a:t>
            </a:r>
            <a:r>
              <a:rPr lang="de-DE" b="1" dirty="0" smtClean="0"/>
              <a:t>				</a:t>
            </a:r>
            <a:r>
              <a:rPr lang="de-DE" b="1" dirty="0" smtClean="0"/>
              <a:t>R1-157795</a:t>
            </a:r>
            <a:endParaRPr lang="en-US" b="1" dirty="0"/>
          </a:p>
          <a:p>
            <a:r>
              <a:rPr lang="en-US" b="1" dirty="0"/>
              <a:t>Anaheim, US, 16</a:t>
            </a:r>
            <a:r>
              <a:rPr lang="en-US" b="1" baseline="30000" dirty="0"/>
              <a:t>th</a:t>
            </a:r>
            <a:r>
              <a:rPr lang="en-US" b="1" dirty="0"/>
              <a:t> - 20</a:t>
            </a:r>
            <a:r>
              <a:rPr lang="en-US" b="1" baseline="30000" dirty="0"/>
              <a:t>th</a:t>
            </a:r>
            <a:r>
              <a:rPr lang="en-US" b="1" dirty="0"/>
              <a:t> November 2015</a:t>
            </a:r>
          </a:p>
        </p:txBody>
      </p:sp>
    </p:spTree>
    <p:extLst>
      <p:ext uri="{BB962C8B-B14F-4D97-AF65-F5344CB8AC3E}">
        <p14:creationId xmlns:p14="http://schemas.microsoft.com/office/powerpoint/2010/main" val="4207849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Way forward, Class A, P-CSI </a:t>
            </a:r>
            <a:r>
              <a:rPr lang="en-US" dirty="0" smtClean="0"/>
              <a:t>reporting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628800"/>
            <a:ext cx="8424936" cy="4853136"/>
          </a:xfrm>
        </p:spPr>
        <p:txBody>
          <a:bodyPr>
            <a:normAutofit/>
          </a:bodyPr>
          <a:lstStyle/>
          <a:p>
            <a:pPr lvl="0"/>
            <a:r>
              <a:rPr lang="en-US" dirty="0">
                <a:solidFill>
                  <a:srgbClr val="00285F"/>
                </a:solidFill>
              </a:rPr>
              <a:t>For Class A P-CSI reporting </a:t>
            </a:r>
            <a:r>
              <a:rPr lang="en-US" dirty="0" smtClean="0">
                <a:solidFill>
                  <a:srgbClr val="00285F"/>
                </a:solidFill>
              </a:rPr>
              <a:t>with </a:t>
            </a:r>
            <a:r>
              <a:rPr lang="en-US" dirty="0" err="1" smtClean="0">
                <a:solidFill>
                  <a:srgbClr val="00285F"/>
                </a:solidFill>
              </a:rPr>
              <a:t>CDMType</a:t>
            </a:r>
            <a:r>
              <a:rPr lang="en-US" dirty="0" smtClean="0">
                <a:solidFill>
                  <a:srgbClr val="00285F"/>
                </a:solidFill>
              </a:rPr>
              <a:t>= CDM2, the </a:t>
            </a:r>
            <a:r>
              <a:rPr lang="en-US" dirty="0">
                <a:solidFill>
                  <a:srgbClr val="00285F"/>
                </a:solidFill>
              </a:rPr>
              <a:t>UE measures and reports CSI based on the </a:t>
            </a:r>
            <a:r>
              <a:rPr lang="en-US" dirty="0" smtClean="0">
                <a:solidFill>
                  <a:srgbClr val="00285F"/>
                </a:solidFill>
              </a:rPr>
              <a:t>4 or 8 </a:t>
            </a:r>
            <a:r>
              <a:rPr lang="en-US" dirty="0">
                <a:solidFill>
                  <a:srgbClr val="00285F"/>
                </a:solidFill>
              </a:rPr>
              <a:t>CSI-RS ports of the first aggregated CSI-RS resource</a:t>
            </a:r>
          </a:p>
          <a:p>
            <a:pPr lvl="1"/>
            <a:r>
              <a:rPr lang="en-US" dirty="0">
                <a:solidFill>
                  <a:srgbClr val="00285F"/>
                </a:solidFill>
              </a:rPr>
              <a:t>Using legacy codebooks, CSI reporting modes and procedures</a:t>
            </a:r>
          </a:p>
          <a:p>
            <a:endParaRPr lang="en-US" dirty="0">
              <a:solidFill>
                <a:srgbClr val="00285F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20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660</TotalTime>
  <Words>63</Words>
  <Application>Microsoft Office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PUCCH for Class A</vt:lpstr>
      <vt:lpstr>Way forward, Class A, P-CSI reporting 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Mattias Frenne</dc:creator>
  <cp:lastModifiedBy>Mattias Frenne</cp:lastModifiedBy>
  <cp:revision>29</cp:revision>
  <dcterms:created xsi:type="dcterms:W3CDTF">2015-11-16T20:06:13Z</dcterms:created>
  <dcterms:modified xsi:type="dcterms:W3CDTF">2015-11-20T01:09:28Z</dcterms:modified>
</cp:coreProperties>
</file>