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0F9C3E4-177F-47D7-8C4B-62AA9654A9C4}">
          <p14:sldIdLst>
            <p14:sldId id="256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Proposal </a:t>
            </a:r>
            <a:r>
              <a:rPr lang="en-US" altLang="ja-JP" sz="4000" dirty="0" smtClean="0"/>
              <a:t>for remaining aspects in </a:t>
            </a:r>
            <a:r>
              <a:rPr lang="en-US" altLang="ja-JP" sz="4000" dirty="0" err="1" smtClean="0"/>
              <a:t>eCA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R1-157780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5631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83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Anaheim, USA, 16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20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November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For a UE configured to transmit more than 15 RI bits,</a:t>
            </a:r>
          </a:p>
          <a:p>
            <a:pPr lvl="1"/>
            <a:r>
              <a:rPr lang="en-US" altLang="ja-JP" sz="2400" dirty="0" smtClean="0"/>
              <a:t>If the number of RI bits is 16-22, dual RM coding is applied</a:t>
            </a:r>
          </a:p>
          <a:p>
            <a:pPr lvl="1"/>
            <a:r>
              <a:rPr kumimoji="1" lang="en-US" altLang="ja-JP" sz="2400" dirty="0" smtClean="0"/>
              <a:t>If the number of RI bits is more than 22, 8-bit CRC is added and Rel-8 TBCC is applied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40698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77</Words>
  <Application>Microsoft Office PowerPoint</Application>
  <PresentationFormat>画面に合わせる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Proposal for remaining aspects in eCA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74</cp:revision>
  <dcterms:created xsi:type="dcterms:W3CDTF">2015-08-27T11:06:18Z</dcterms:created>
  <dcterms:modified xsi:type="dcterms:W3CDTF">2015-11-19T19:35:00Z</dcterms:modified>
</cp:coreProperties>
</file>