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1" autoAdjust="0"/>
    <p:restoredTop sz="94660"/>
  </p:normalViewPr>
  <p:slideViewPr>
    <p:cSldViewPr>
      <p:cViewPr varScale="1">
        <p:scale>
          <a:sx n="56" d="100"/>
          <a:sy n="56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C026B-3C02-4A0A-B59D-4314EF676014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A573B-4F58-4688-8312-2015892BB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09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A573B-4F58-4688-8312-2015892BBD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34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RRC Parameter “Number of PUCCH </a:t>
            </a:r>
            <a:r>
              <a:rPr lang="en-US" dirty="0" smtClean="0"/>
              <a:t>repetitions”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Panasonic,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R1-157759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514600"/>
            <a:ext cx="7620000" cy="3611563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RRC parameter “Number of PUCCH repetitions” value range is </a:t>
            </a:r>
            <a:endParaRPr lang="en-GB" dirty="0" smtClean="0"/>
          </a:p>
          <a:p>
            <a:pPr lvl="1" hangingPunct="0"/>
            <a:r>
              <a:rPr lang="en-GB" dirty="0" smtClean="0"/>
              <a:t>{</a:t>
            </a:r>
            <a:r>
              <a:rPr lang="en-GB" dirty="0"/>
              <a:t>1,2,4,8} for </a:t>
            </a:r>
            <a:r>
              <a:rPr lang="en-US" dirty="0"/>
              <a:t>CE </a:t>
            </a:r>
            <a:r>
              <a:rPr lang="en-GB" dirty="0"/>
              <a:t>Mode </a:t>
            </a:r>
            <a:r>
              <a:rPr lang="en-GB" dirty="0" smtClean="0"/>
              <a:t>A </a:t>
            </a:r>
          </a:p>
          <a:p>
            <a:pPr lvl="1" hangingPunct="0"/>
            <a:r>
              <a:rPr lang="en-GB" dirty="0" smtClean="0"/>
              <a:t>{8,16,32,64} </a:t>
            </a:r>
            <a:r>
              <a:rPr lang="en-GB" dirty="0"/>
              <a:t>for </a:t>
            </a:r>
            <a:r>
              <a:rPr lang="en-US" dirty="0"/>
              <a:t>CE </a:t>
            </a:r>
            <a:r>
              <a:rPr lang="en-GB" dirty="0" smtClean="0"/>
              <a:t>Mode B</a:t>
            </a:r>
          </a:p>
        </p:txBody>
      </p:sp>
    </p:spTree>
    <p:extLst>
      <p:ext uri="{BB962C8B-B14F-4D97-AF65-F5344CB8AC3E}">
        <p14:creationId xmlns:p14="http://schemas.microsoft.com/office/powerpoint/2010/main" val="1467846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62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RRC Parameter “Number of PUCCH repetitions”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142</cp:revision>
  <dcterms:created xsi:type="dcterms:W3CDTF">2006-08-16T00:00:00Z</dcterms:created>
  <dcterms:modified xsi:type="dcterms:W3CDTF">2015-11-19T04:34:41Z</dcterms:modified>
</cp:coreProperties>
</file>