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synchronization signal sequence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R1-157739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November 15-22,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4896544"/>
          </a:xfrm>
        </p:spPr>
        <p:txBody>
          <a:bodyPr>
            <a:normAutofit/>
          </a:bodyPr>
          <a:lstStyle/>
          <a:p>
            <a:pPr lvl="0"/>
            <a:r>
              <a:rPr lang="en-US" altLang="zh-CN" i="1" dirty="0" smtClean="0"/>
              <a:t>NB-PSS is generated based on </a:t>
            </a:r>
            <a:r>
              <a:rPr lang="en-US" altLang="zh-CN" i="1" dirty="0" err="1" smtClean="0"/>
              <a:t>Zadoff</a:t>
            </a:r>
            <a:r>
              <a:rPr lang="en-US" altLang="zh-CN" i="1" dirty="0" smtClean="0"/>
              <a:t>-Chu sequence(s)</a:t>
            </a:r>
          </a:p>
          <a:p>
            <a:pPr lvl="0"/>
            <a:r>
              <a:rPr lang="en-US" altLang="zh-CN" i="1" dirty="0" smtClean="0"/>
              <a:t>NB-SSS is  generated based on</a:t>
            </a:r>
          </a:p>
          <a:p>
            <a:pPr lvl="1"/>
            <a:r>
              <a:rPr lang="en-US" altLang="zh-CN" i="1" dirty="0" smtClean="0"/>
              <a:t>Option 1: </a:t>
            </a:r>
            <a:r>
              <a:rPr lang="en-US" altLang="zh-CN" i="1" dirty="0" smtClean="0"/>
              <a:t>Sequence(s)</a:t>
            </a:r>
          </a:p>
          <a:p>
            <a:pPr lvl="2"/>
            <a:r>
              <a:rPr lang="en-US" altLang="zh-CN" i="1" dirty="0" smtClean="0"/>
              <a:t>e.g</a:t>
            </a:r>
            <a:r>
              <a:rPr lang="en-US" altLang="zh-CN" i="1" dirty="0" smtClean="0"/>
              <a:t>. </a:t>
            </a:r>
            <a:r>
              <a:rPr lang="en-US" altLang="zh-CN" i="1" dirty="0" err="1" smtClean="0"/>
              <a:t>Zadoff</a:t>
            </a:r>
            <a:r>
              <a:rPr lang="en-US" altLang="zh-CN" i="1" dirty="0" smtClean="0"/>
              <a:t>-Chu sequence, </a:t>
            </a:r>
            <a:r>
              <a:rPr lang="en-US" altLang="zh-CN" i="1" dirty="0" smtClean="0"/>
              <a:t>m-sequence</a:t>
            </a:r>
            <a:endParaRPr lang="en-US" altLang="zh-CN" i="1" dirty="0" smtClean="0"/>
          </a:p>
          <a:p>
            <a:pPr lvl="1"/>
            <a:r>
              <a:rPr lang="en-US" altLang="zh-CN" i="1" dirty="0" smtClean="0"/>
              <a:t>Option 2: </a:t>
            </a:r>
            <a:r>
              <a:rPr lang="en-GB" altLang="zh-CN" i="1" dirty="0" smtClean="0"/>
              <a:t>FEC-based </a:t>
            </a:r>
            <a:r>
              <a:rPr lang="en-GB" altLang="zh-CN" i="1" dirty="0" smtClean="0"/>
              <a:t>scheme</a:t>
            </a:r>
            <a:endParaRPr lang="en-US" altLang="zh-CN" i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</TotalTime>
  <Words>57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Proposals for NB-IoT synchronization signal sequence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232</cp:revision>
  <dcterms:created xsi:type="dcterms:W3CDTF">2015-04-22T00:12:23Z</dcterms:created>
  <dcterms:modified xsi:type="dcterms:W3CDTF">2015-11-19T23:25:14Z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(4)epXOUpzAn1NUqkNO0OUkkxb3kgL7ZoMwID0DR+D0e84VyoUbBGw+S6RCzN1cx56PYpWJgKp/
/X/t1a6ouqi8pzgdKlyrSKuf9aGcAcyIl1TIwimKk87+GDHNJ9B7xNQ38Q2Ih6GxGNjtKj84
UUw0quokVMIdUY7NzpYsnjtbYIDhF9HyK28TtwaA0P2iPFyy214YZgkPIAHvSDKLUYmLiXRT
3kGUh/Mo/+ENZf+GPy</vt:lpwstr>
  </property>
  <property fmtid="{D5CDD505-2E9C-101B-9397-08002B2CF9AE}" pid="4" name="_new_ms_pID_725431">
    <vt:lpwstr>Sac3E6WE32wkwMSf47yRP0gr3AHAxguKS107AuwrSTrlHSC51YZcbO
7P1bD5Rdg7W0IubSdeVC/t+vYfCOQk8fhsxDFFIuCR7trCnoNK/tCjiiU+lnCwghw7X/cep5
9Jrqj6YYCcV/nHS7Ic4ytzqNJOt2vohQzQROPWjYcHCwA1uCNMS7u9lbvFkKOdcgc2ALPg1W
azzbJ1szWr2GfNl3M2hZWUstJljXyNhIiJeL</vt:lpwstr>
  </property>
  <property fmtid="{D5CDD505-2E9C-101B-9397-08002B2CF9AE}" pid="5" name="_new_ms_pID_725432">
    <vt:lpwstr>M2HthfeIjLwHz9XmxIQ35L+U+gKo0Ck2cd10
ZlkTA4ZJGFh5Gw3Szt973S6FgzH17wczpuPF5dK0OdEHz/oRKfTjWCf6vFQnnnjSLcGCh+1v
Frcr7N8F+wDaaPbA+Eq41ZIs6N++5ZSikBJYBo84kJ9VaevrFVdJ598FL+fs3BtSBBaeJGk8
ieOavVVkNTn5Lzt0QrKmWNdIDR628d4WT+P/LVF2xEzHffZSyBrlp/</vt:lpwstr>
  </property>
  <property fmtid="{D5CDD505-2E9C-101B-9397-08002B2CF9AE}" pid="6" name="_new_ms_pID_725433">
    <vt:lpwstr>TdqifzJmssYICwRfP0
h+UnmJHuzBWc7J+/Ykf0jJQ3R/w=</vt:lpwstr>
  </property>
  <property fmtid="{D5CDD505-2E9C-101B-9397-08002B2CF9AE}" pid="7" name="sflag">
    <vt:lpwstr>1447975366</vt:lpwstr>
  </property>
</Properties>
</file>