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88" r:id="rId8"/>
    <p:sldId id="287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DE24-5226-4BD8-8F87-F42BBA56E565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D99B6-5ABE-4D8B-A1BF-07C888CB7A6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C8EC8-BE25-4D6C-8DBC-900881DB38D9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318DA-BF5A-4AC8-9D45-3EFA8856395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77A8D-1FB5-4F44-9A0A-CA1F7AB9FA1B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3FC6D-EADD-4E29-931D-A36D0D42966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67D3E-B82F-40A4-930B-943E397EB49F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894EA-2250-4B39-B738-A045B495E38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D31D3-EFD8-46A1-84B5-E671EFA6A181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6F23-06BF-4519-A049-C2436DBF04B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52463-3ED7-4532-A5E9-D0CA30E1A9F1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70919-84EB-48B6-8F19-8BFFD52242D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3F89A-7B32-42E7-BEE0-82C524D2531A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A1388-2B4B-4484-B789-E8FFB5C3A87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8B063-62E0-4A32-A851-8712B0FD6391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3BF2-878E-4B9C-931F-1F9C4008906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88F4F-F985-441E-A5D9-C83C51AB2535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76F91-BACF-4211-B02E-A2B65A4E599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D2D31-4529-408E-B268-97ECC8AD7133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20FE2-D5D2-4BAE-B88C-6D35D39EA3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B797-02AF-4391-BC28-0779B5AF0FFE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563DE-FEB6-4BDB-9C26-B8BA820CD33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D51179B3-77AC-425E-87A8-C51E95C54C6D}" type="datetimeFigureOut">
              <a:rPr lang="en-US" altLang="ko-KR"/>
              <a:pPr>
                <a:defRPr/>
              </a:pPr>
              <a:t>11/18/2015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F30616EE-86B4-471D-BF15-38A18C07ABF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HARQ-ACK based contention window size adaptation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err="1" smtClean="0">
                <a:solidFill>
                  <a:schemeClr val="tx1"/>
                </a:solidFill>
              </a:rPr>
              <a:t>Huawei</a:t>
            </a:r>
            <a:r>
              <a:rPr lang="en-US" altLang="ko-KR" sz="2800" dirty="0" smtClean="0">
                <a:solidFill>
                  <a:schemeClr val="tx1"/>
                </a:solidFill>
              </a:rPr>
              <a:t>, HiSilicon, </a:t>
            </a:r>
            <a:r>
              <a:rPr lang="en-US" altLang="ko-KR" sz="2800" dirty="0" smtClean="0">
                <a:solidFill>
                  <a:schemeClr val="tx1"/>
                </a:solidFill>
              </a:rPr>
              <a:t>CATT</a:t>
            </a:r>
            <a:r>
              <a:rPr lang="en-US" altLang="ko-KR" sz="2800" dirty="0" smtClean="0">
                <a:solidFill>
                  <a:schemeClr val="tx1"/>
                </a:solidFill>
              </a:rPr>
              <a:t>, DCM, CMCC, CATR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#83				       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157711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Anaheim, USA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22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November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048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6.2.3.1</a:t>
            </a:r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smtClean="0"/>
              <a:t>Agreements in RAN1 82bis meeting</a:t>
            </a:r>
          </a:p>
          <a:p>
            <a:r>
              <a:rPr lang="en-US" sz="1800" smtClean="0"/>
              <a:t>For CWS adjustment based on HARQ-ACKs,</a:t>
            </a:r>
          </a:p>
          <a:p>
            <a:pPr lvl="1"/>
            <a:r>
              <a:rPr lang="en-US" sz="1600" smtClean="0"/>
              <a:t>Set of CWSs for LBT priority class 3 = {15, 31, 63}</a:t>
            </a:r>
          </a:p>
          <a:p>
            <a:pPr lvl="1"/>
            <a:r>
              <a:rPr lang="en-US" sz="1600" smtClean="0"/>
              <a:t>The CWS is increased if at least Z % of the HARQ-ACK feedback values for a reference subframe set are NACK. Otherwise, the CWS is reset to the minimum value (i.e., 15).</a:t>
            </a:r>
          </a:p>
          <a:p>
            <a:pPr lvl="2"/>
            <a:r>
              <a:rPr lang="en-US" sz="1400" smtClean="0"/>
              <a:t>Reference subframe set (to be down selected)</a:t>
            </a:r>
          </a:p>
          <a:p>
            <a:pPr lvl="3"/>
            <a:r>
              <a:rPr lang="en-US" sz="1200" smtClean="0"/>
              <a:t>Alt. 1: the latest DL subframe for which HARQ-ACK feedback is available</a:t>
            </a:r>
          </a:p>
          <a:p>
            <a:pPr lvl="3"/>
            <a:r>
              <a:rPr lang="en-US" sz="1200" smtClean="0"/>
              <a:t>Alt. 2: the first DL subframe of the latest DL data burst for which HARQ-ACK feedback is available </a:t>
            </a:r>
          </a:p>
          <a:p>
            <a:pPr lvl="3"/>
            <a:r>
              <a:rPr lang="en-US" sz="1200" smtClean="0"/>
              <a:t>Alt. 3: all subframes for which HARQ-ACK feedback is available of the latest DL data burst for which HARQ-ACK feedback is available</a:t>
            </a:r>
          </a:p>
          <a:p>
            <a:pPr lvl="2"/>
            <a:r>
              <a:rPr lang="en-US" sz="1400" smtClean="0"/>
              <a:t>FFS on the Z value. Select one out of {10%, 50%, 75%, 100%}.</a:t>
            </a:r>
          </a:p>
          <a:p>
            <a:r>
              <a:rPr lang="en-US" sz="1800" smtClean="0"/>
              <a:t>In addition, the CWS is reset to the minimum value (i.e., 15) if the maximum CWS (i.e., 63) is used for K consecutive eCCA for transmission</a:t>
            </a:r>
          </a:p>
          <a:p>
            <a:pPr lvl="1"/>
            <a:r>
              <a:rPr lang="en-US" sz="1600" smtClean="0"/>
              <a:t>K is selected by NW from the set of values from (1, …,8)</a:t>
            </a:r>
          </a:p>
          <a:p>
            <a:pPr lvl="1"/>
            <a:r>
              <a:rPr lang="en-US" sz="1600" smtClean="0"/>
              <a:t>FFS: Whether the CWS is reset to the minimum value if there has been no DL transmission by the eNB for a duration of at least T</a:t>
            </a:r>
          </a:p>
          <a:p>
            <a:r>
              <a:rPr lang="en-US" sz="1800" smtClean="0"/>
              <a:t>FFS: HARQ-ACK DTX</a:t>
            </a:r>
          </a:p>
          <a:p>
            <a:r>
              <a:rPr lang="en-US" sz="1800" b="1" smtClean="0"/>
              <a:t> </a:t>
            </a:r>
            <a:endParaRPr lang="en-US" sz="1800" smtClean="0"/>
          </a:p>
          <a:p>
            <a:endParaRPr lang="en-US" sz="18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 altLang="ko-KR" sz="2400" dirty="0" smtClean="0"/>
              <a:t>Proposal1: adopt Alt.3 for Reference 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 set selection</a:t>
            </a:r>
          </a:p>
          <a:p>
            <a:pPr lvl="1">
              <a:defRPr/>
            </a:pPr>
            <a:r>
              <a:rPr lang="en-US" sz="2000" dirty="0" smtClean="0"/>
              <a:t>all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for which HARQ-ACK feedback is available of the latest DL data burst for which HARQ-ACK feedback is available</a:t>
            </a:r>
          </a:p>
          <a:p>
            <a:pPr>
              <a:defRPr/>
            </a:pPr>
            <a:r>
              <a:rPr lang="en-US" altLang="ko-KR" sz="2400" dirty="0" smtClean="0"/>
              <a:t>Proposal2: </a:t>
            </a:r>
            <a:r>
              <a:rPr lang="en-US" sz="2400" dirty="0" smtClean="0"/>
              <a:t>The CWS is increased if at least 50 % of the HARQ-ACK feedback values for a reference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set are NACK. </a:t>
            </a:r>
          </a:p>
          <a:p>
            <a:pPr lvl="1">
              <a:defRPr/>
            </a:pPr>
            <a:endParaRPr lang="en-US" altLang="ko-KR" sz="2000" dirty="0" smtClean="0"/>
          </a:p>
          <a:p>
            <a:pPr marL="457200" lvl="1" indent="0">
              <a:buFont typeface="Arial" charset="0"/>
              <a:buNone/>
              <a:defRPr/>
            </a:pPr>
            <a:endParaRPr lang="en-US" altLang="ko-KR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6BA0883C-C571-4E02-A97A-4065DB5D4B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0EC6B4-BCC7-4B0A-8D26-3894961E24F6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7074002A-B72E-4275-BD1B-BEC52E55F608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6965</TotalTime>
  <Words>312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굴림</vt:lpstr>
      <vt:lpstr>Malgun Gothic</vt:lpstr>
      <vt:lpstr>Times New Roman</vt:lpstr>
      <vt:lpstr>Office Theme</vt:lpstr>
      <vt:lpstr>WF on HARQ-ACK based contention window size adaptation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l00138899</cp:lastModifiedBy>
  <cp:revision>361</cp:revision>
  <dcterms:created xsi:type="dcterms:W3CDTF">2006-08-16T00:00:00Z</dcterms:created>
  <dcterms:modified xsi:type="dcterms:W3CDTF">2015-11-18T19:05:10Z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1447522090</vt:lpwstr>
  </property>
  <property fmtid="{D5CDD505-2E9C-101B-9397-08002B2CF9AE}" pid="6" name="_new_ms_pID_72543">
    <vt:lpwstr>(3)mHsIp+JylHaWmznwjYK8SKUHjUmuL/+WuGDsd/DNHgknqnrqdBXWfT+xviBHpOb4lKTcyjus_x000d_
GpzkSm0sC4vfV54fEhN163ulv1kECBC9WVKRlE4DGDyTuC4UtL4tddK7717VbV/BS8SECagX_x000d_
LZZBJyrW2vtx+4M6z+zHn7YiGrDD95yWo0PcNZ/xzB+g92zCsGMLDtR5ndocQmIAjJ1ELlJD_x000d_
KSMzm/9sIe5wvm2MJ7</vt:lpwstr>
  </property>
  <property fmtid="{D5CDD505-2E9C-101B-9397-08002B2CF9AE}" pid="7" name="_new_ms_pID_72543_00">
    <vt:lpwstr>_new_ms_pID_72543</vt:lpwstr>
  </property>
  <property fmtid="{D5CDD505-2E9C-101B-9397-08002B2CF9AE}" pid="8" name="_new_ms_pID_725431">
    <vt:lpwstr>XIwENfIsaQglpAqac07UE2BdNazQ7L74UdWnDgc7H6LkspRx9fpPeZ_x000d_
jU0UuJLyxIQGf5WnJxIGPfvXEsC/NtTQDlHyg2DPe3De6cpPwCtghYfxPGbBcdTuueQTTth0_x000d_
5q0pxhHcWWgUfzJGLnz8uzOODXbZpRlvj0vyOA6ajLX3H47GWdy3EuZqkCgS+Zo/ccxlhsqA_x000d_
WOqAwBup2cZip7piq7OmwiTzirCSiTLxp4F9</vt:lpwstr>
  </property>
  <property fmtid="{D5CDD505-2E9C-101B-9397-08002B2CF9AE}" pid="9" name="_new_ms_pID_725431_00">
    <vt:lpwstr>_new_ms_pID_725431</vt:lpwstr>
  </property>
  <property fmtid="{D5CDD505-2E9C-101B-9397-08002B2CF9AE}" pid="10" name="_new_ms_pID_725432">
    <vt:lpwstr>TNuDLV99Wl/iSPIMOs6ZrQAgimkdqfKrwZAB_x000d_
SMP1lUHL/LQFy28mKfTxInjn0dSgi7/kmfIwhxx/WHGfTNg4THUjCa+1d+JpRoA6KWztKFTz_x000d_
</vt:lpwstr>
  </property>
  <property fmtid="{D5CDD505-2E9C-101B-9397-08002B2CF9AE}" pid="11" name="_new_ms_pID_725432_00">
    <vt:lpwstr>_new_ms_pID_725432</vt:lpwstr>
  </property>
</Properties>
</file>