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62" r:id="rId4"/>
    <p:sldId id="263" r:id="rId5"/>
    <p:sldId id="265" r:id="rId6"/>
    <p:sldId id="264" r:id="rId7"/>
    <p:sldId id="266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5" d="100"/>
          <a:sy n="65" d="100"/>
        </p:scale>
        <p:origin x="72" y="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TBS determination in initial partial </a:t>
            </a:r>
            <a:r>
              <a:rPr lang="en-US" altLang="ja-JP" sz="4000" dirty="0" err="1" smtClean="0"/>
              <a:t>subframes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GB" altLang="ja-JP" smtClean="0"/>
              <a:t>Panasonic, ...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83                                                 Anaheim, US, 15th </a:t>
            </a:r>
            <a:r>
              <a:rPr lang="en-US" altLang="ja-JP" dirty="0"/>
              <a:t>- </a:t>
            </a:r>
            <a:r>
              <a:rPr lang="en-US" altLang="ja-JP" dirty="0" smtClean="0"/>
              <a:t>22nd November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6.2.3.3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R1-157692</a:t>
            </a:r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For the initial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the MAC layer/scheduler needs to determine the Transport Block Size (TBS) and prepare PHY coding before knowing how long the initial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is</a:t>
            </a:r>
          </a:p>
          <a:p>
            <a:pPr lvl="0"/>
            <a:r>
              <a:rPr lang="en-US" altLang="ja-JP" dirty="0" smtClean="0"/>
              <a:t>This might cause the need to prepare the MAC/PHY chain assuming two different TBS sizes or starting positions for at least the first two </a:t>
            </a:r>
            <a:r>
              <a:rPr lang="en-US" altLang="ja-JP" dirty="0" err="1" smtClean="0"/>
              <a:t>subframes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Depending whether the TBS for the first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is size 1 or size 2, the Transport Block for the second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would start at different positions of the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buffer even for the same TBS of the second Transport Block.</a:t>
            </a:r>
          </a:p>
          <a:p>
            <a:r>
              <a:rPr lang="en-US" altLang="ja-JP" dirty="0" smtClean="0"/>
              <a:t>In order to alleviate this burden to the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, it is desirable to determine only one TBS that is applicable to the first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regardless of whether the first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is full or partial.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Potential solutions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Option A)</a:t>
            </a:r>
          </a:p>
          <a:p>
            <a:pPr lvl="1"/>
            <a:r>
              <a:rPr lang="en-US" altLang="ja-JP" dirty="0" smtClean="0"/>
              <a:t>Re-use the </a:t>
            </a:r>
            <a:r>
              <a:rPr lang="en-US" altLang="ja-JP" dirty="0" err="1" smtClean="0"/>
              <a:t>DwPTS</a:t>
            </a:r>
            <a:r>
              <a:rPr lang="en-US" altLang="ja-JP" dirty="0" smtClean="0"/>
              <a:t> TBS determination approach with a scaling factor of 0.5, so that N_PRB = floor(N'_PRB * 0.5) for lookup in the TBS table</a:t>
            </a:r>
          </a:p>
          <a:p>
            <a:r>
              <a:rPr lang="en-US" altLang="ja-JP" dirty="0" smtClean="0"/>
              <a:t>Option B)</a:t>
            </a:r>
          </a:p>
          <a:p>
            <a:pPr lvl="1"/>
            <a:r>
              <a:rPr lang="en-US" altLang="ja-JP" dirty="0" smtClean="0"/>
              <a:t>Determine the TBS according to the N'_PRB as indicated in the DCI, but adapt the modulation order in case the </a:t>
            </a:r>
            <a:r>
              <a:rPr lang="en-US" altLang="ja-JP" dirty="0" err="1" smtClean="0"/>
              <a:t>coderate</a:t>
            </a:r>
            <a:r>
              <a:rPr lang="en-US" altLang="ja-JP" dirty="0" smtClean="0"/>
              <a:t> exceeds 0.931</a:t>
            </a:r>
          </a:p>
          <a:p>
            <a:pPr lvl="2"/>
            <a:r>
              <a:rPr lang="en-US" altLang="ja-JP" dirty="0" smtClean="0"/>
              <a:t>E.g. if the I_MCS indicates QPSK but the </a:t>
            </a:r>
            <a:r>
              <a:rPr lang="en-US" altLang="ja-JP" dirty="0" err="1" smtClean="0"/>
              <a:t>coderate</a:t>
            </a:r>
            <a:r>
              <a:rPr lang="en-US" altLang="ja-JP" dirty="0" smtClean="0"/>
              <a:t> for the determined TBS exceeds 0.931, the modulation order is changed to 16-QAM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Analysis Option 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altLang="ja-JP" dirty="0" smtClean="0"/>
              <a:t>The example assumes scheduling of 100 PRBs in a full or partial </a:t>
            </a:r>
            <a:r>
              <a:rPr lang="en-US" altLang="ja-JP" dirty="0" err="1" smtClean="0"/>
              <a:t>subframe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the TBS table allows the following TB sizes</a:t>
            </a:r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For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according to Option A (PRB scaling), the following TBS sizes are allowed</a:t>
            </a:r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Yellow elements denote TBS that are identical for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and PRB scaling partial </a:t>
            </a:r>
            <a:r>
              <a:rPr lang="en-US" altLang="ja-JP" dirty="0" err="1" smtClean="0"/>
              <a:t>subframes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/>
              <a:t>"36696" is also identical, but exceeds code rate 0.931 in both cases</a:t>
            </a:r>
          </a:p>
          <a:p>
            <a:r>
              <a:rPr lang="en-US" altLang="ja-JP" dirty="0" smtClean="0"/>
              <a:t>Effect: Only 9 TB sizes are identical 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and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with PRB scaling</a:t>
            </a:r>
          </a:p>
          <a:p>
            <a:r>
              <a:rPr lang="en-US" altLang="ja-JP" dirty="0" smtClean="0"/>
              <a:t>The modulation size and code rate for these 9 TB sizes</a:t>
            </a:r>
          </a:p>
          <a:p>
            <a:endParaRPr lang="en-US" altLang="ja-JP" dirty="0"/>
          </a:p>
          <a:p>
            <a:r>
              <a:rPr lang="en-US" altLang="ja-JP" dirty="0" smtClean="0"/>
              <a:t> 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459094"/>
              </p:ext>
            </p:extLst>
          </p:nvPr>
        </p:nvGraphicFramePr>
        <p:xfrm>
          <a:off x="611560" y="2087805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39232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43816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46888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51024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61664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525004"/>
              </p:ext>
            </p:extLst>
          </p:nvPr>
        </p:nvGraphicFramePr>
        <p:xfrm>
          <a:off x="611560" y="3140968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1800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16416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21384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31704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739408"/>
              </p:ext>
            </p:extLst>
          </p:nvPr>
        </p:nvGraphicFramePr>
        <p:xfrm>
          <a:off x="899592" y="5517232"/>
          <a:ext cx="6477000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/>
                <a:gridCol w="685800"/>
                <a:gridCol w="685800"/>
                <a:gridCol w="685800"/>
                <a:gridCol w="685800"/>
                <a:gridCol w="508000"/>
                <a:gridCol w="508000"/>
                <a:gridCol w="508000"/>
                <a:gridCol w="508000"/>
                <a:gridCol w="508000"/>
                <a:gridCol w="5080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TBS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3624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8760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14112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19848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22920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25456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28336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Full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0,151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0,365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0,588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0,4135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0,4775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0,637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0,425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 smtClean="0">
                          <a:effectLst/>
                        </a:rPr>
                        <a:t>Scaling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0,302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0,365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0,588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0,637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0,707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0,787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0,849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0,849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5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Analysis Option 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/>
          </a:bodyPr>
          <a:lstStyle/>
          <a:p>
            <a:pPr lvl="0"/>
            <a:r>
              <a:rPr lang="en-US" altLang="ja-JP" dirty="0" smtClean="0"/>
              <a:t>The example assumes scheduling of 100 PRBs in a full or partial </a:t>
            </a:r>
            <a:r>
              <a:rPr lang="en-US" altLang="ja-JP" dirty="0" err="1" smtClean="0"/>
              <a:t>subframe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the TBS table allows the following TB sizes</a:t>
            </a:r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For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according to Option B (Modulation order adaptation), the same TBS sizes are allowed that show a code rate &lt;=0.931</a:t>
            </a:r>
          </a:p>
          <a:p>
            <a:pPr lvl="0"/>
            <a:endParaRPr lang="en-US" altLang="ja-JP" dirty="0"/>
          </a:p>
          <a:p>
            <a:r>
              <a:rPr lang="en-US" altLang="ja-JP" dirty="0" smtClean="0"/>
              <a:t>Effect: 19 identical TB sizes are available 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and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with Modulation adaptation</a:t>
            </a:r>
          </a:p>
          <a:p>
            <a:r>
              <a:rPr lang="en-US" altLang="ja-JP" dirty="0" smtClean="0"/>
              <a:t>The modulation size and code rate for these 19 TB sizes</a:t>
            </a:r>
          </a:p>
          <a:p>
            <a:endParaRPr lang="en-US" altLang="ja-JP" dirty="0"/>
          </a:p>
          <a:p>
            <a:r>
              <a:rPr lang="en-US" altLang="ja-JP" dirty="0" smtClean="0"/>
              <a:t> 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426309"/>
              </p:ext>
            </p:extLst>
          </p:nvPr>
        </p:nvGraphicFramePr>
        <p:xfrm>
          <a:off x="611560" y="2231821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39232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43816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46888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51024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61664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15962"/>
              </p:ext>
            </p:extLst>
          </p:nvPr>
        </p:nvGraphicFramePr>
        <p:xfrm>
          <a:off x="611560" y="3815997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39232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43816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46888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51024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61664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935161"/>
              </p:ext>
            </p:extLst>
          </p:nvPr>
        </p:nvGraphicFramePr>
        <p:xfrm>
          <a:off x="611560" y="5517232"/>
          <a:ext cx="8229606" cy="779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8350"/>
                <a:gridCol w="488350"/>
                <a:gridCol w="488350"/>
                <a:gridCol w="488350"/>
                <a:gridCol w="488350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</a:tblGrid>
              <a:tr h="142435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TBS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2792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3624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4584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5736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7224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8760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10296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12216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14112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15840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15840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17568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19848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22920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25456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28336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32856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</a:tr>
              <a:tr h="12887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Full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  <a:tr h="128870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CR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0,116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0,151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0,191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0,239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0,301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0,365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0,429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0,509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0,588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0,414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0,637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0,425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  <a:tr h="245531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Mod. Adapt.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  <a:tr h="128870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CR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0,233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0,302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0,602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0,858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0,509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0,588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0,732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0,827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0,637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0,707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0,849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0,849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 dirty="0">
                          <a:effectLst/>
                        </a:rPr>
                        <a:t>0,913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71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ja-JP" dirty="0" smtClean="0"/>
              <a:t>With PRB Scaling, 9 identical TB sizes are available for full and partial </a:t>
            </a:r>
            <a:r>
              <a:rPr lang="en-US" altLang="ja-JP" dirty="0" err="1" smtClean="0"/>
              <a:t>subframes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With Modulation Adaptation, 19 identical TB sizes are available for full and partial </a:t>
            </a:r>
            <a:r>
              <a:rPr lang="en-US" altLang="ja-JP" dirty="0" err="1" smtClean="0"/>
              <a:t>subframes</a:t>
            </a:r>
            <a:endParaRPr lang="en-US" altLang="ja-JP" dirty="0" smtClean="0"/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Modulation used for TBS</a:t>
            </a:r>
          </a:p>
          <a:p>
            <a:pPr lvl="1"/>
            <a:r>
              <a:rPr lang="en-US" altLang="ja-JP" dirty="0" smtClean="0"/>
              <a:t>PRB Scaling</a:t>
            </a:r>
          </a:p>
          <a:p>
            <a:pPr lvl="2"/>
            <a:r>
              <a:rPr lang="en-US" altLang="ja-JP" dirty="0" smtClean="0"/>
              <a:t>QPSK for TBS 1384-7992</a:t>
            </a:r>
          </a:p>
          <a:p>
            <a:pPr lvl="2"/>
            <a:r>
              <a:rPr lang="en-US" altLang="ja-JP" dirty="0" smtClean="0"/>
              <a:t>16-QAM for TBS 7992-15264</a:t>
            </a:r>
          </a:p>
          <a:p>
            <a:pPr lvl="2"/>
            <a:r>
              <a:rPr lang="en-US" altLang="ja-JP" dirty="0" smtClean="0"/>
              <a:t>64-QAM for TBS 15264-31704</a:t>
            </a:r>
          </a:p>
          <a:p>
            <a:pPr lvl="1"/>
            <a:r>
              <a:rPr lang="en-US" altLang="ja-JP" dirty="0" smtClean="0"/>
              <a:t>Modulation Adaptation</a:t>
            </a:r>
          </a:p>
          <a:p>
            <a:pPr lvl="2"/>
            <a:r>
              <a:rPr lang="en-US" altLang="ja-JP" dirty="0" smtClean="0"/>
              <a:t>QPSK for TBS 2792-10296</a:t>
            </a:r>
          </a:p>
          <a:p>
            <a:pPr lvl="2"/>
            <a:r>
              <a:rPr lang="en-US" altLang="ja-JP" dirty="0" smtClean="0"/>
              <a:t>16-QAM for TBS 12216-19848</a:t>
            </a:r>
          </a:p>
          <a:p>
            <a:pPr lvl="2"/>
            <a:r>
              <a:rPr lang="en-US" altLang="ja-JP" dirty="0" smtClean="0"/>
              <a:t>64-QAM </a:t>
            </a:r>
            <a:r>
              <a:rPr lang="en-US" altLang="ja-JP" dirty="0"/>
              <a:t>f</a:t>
            </a:r>
            <a:r>
              <a:rPr lang="en-US" altLang="ja-JP" dirty="0" smtClean="0"/>
              <a:t>or TBS 22920 -31704</a:t>
            </a:r>
          </a:p>
          <a:p>
            <a:pPr lvl="1"/>
            <a:r>
              <a:rPr lang="en-US" altLang="ja-JP" dirty="0" smtClean="0"/>
              <a:t>This means that for the same TBS, Modulation Adaptation will choose the same or more robust modulation order compared to PRB scaling, resulting in a generally lower BLER for the same TB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45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/>
          </a:bodyPr>
          <a:lstStyle/>
          <a:p>
            <a:pPr lvl="0"/>
            <a:r>
              <a:rPr lang="en-US" altLang="ja-JP" dirty="0" smtClean="0"/>
              <a:t>For an initial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</a:t>
            </a:r>
          </a:p>
          <a:p>
            <a:pPr lvl="1"/>
            <a:r>
              <a:rPr lang="en-US" altLang="ja-JP" dirty="0" smtClean="0"/>
              <a:t>The TBS is determined according to the I_MCS and N'_PRB as indicated in the DCI</a:t>
            </a:r>
          </a:p>
          <a:p>
            <a:pPr lvl="1"/>
            <a:r>
              <a:rPr lang="en-US" altLang="ja-JP" dirty="0" smtClean="0"/>
              <a:t>After determining the TBS, the effective code rate is determined for the indicated modulation order</a:t>
            </a:r>
          </a:p>
          <a:p>
            <a:pPr lvl="2"/>
            <a:r>
              <a:rPr lang="en-US" altLang="ja-JP" dirty="0" smtClean="0"/>
              <a:t>If that effective code rate exceeds 0.931, then the modulation order is adapted to the next higher level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26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4876</TotalTime>
  <Words>881</Words>
  <Application>Microsoft Office PowerPoint</Application>
  <PresentationFormat>On-screen Show (4:3)</PresentationFormat>
  <Paragraphs>329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ＭＳ Ｐゴシック</vt:lpstr>
      <vt:lpstr>Arial</vt:lpstr>
      <vt:lpstr>Calibri</vt:lpstr>
      <vt:lpstr>Office テーマ</vt:lpstr>
      <vt:lpstr>Way forward on TBS determination in initial partial subframes</vt:lpstr>
      <vt:lpstr>Background</vt:lpstr>
      <vt:lpstr>Potential solutions</vt:lpstr>
      <vt:lpstr>Analysis Option A</vt:lpstr>
      <vt:lpstr>Analysis Option B</vt:lpstr>
      <vt:lpstr>Observations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PM:</cp:lastModifiedBy>
  <cp:revision>130</cp:revision>
  <dcterms:created xsi:type="dcterms:W3CDTF">2015-02-03T00:53:02Z</dcterms:created>
  <dcterms:modified xsi:type="dcterms:W3CDTF">2015-11-18T17:37:21Z</dcterms:modified>
</cp:coreProperties>
</file>