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2" r:id="rId3"/>
    <p:sldId id="274" r:id="rId4"/>
    <p:sldId id="270" r:id="rId5"/>
    <p:sldId id="27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41" autoAdjust="0"/>
    <p:restoredTop sz="94660"/>
  </p:normalViewPr>
  <p:slideViewPr>
    <p:cSldViewPr>
      <p:cViewPr varScale="1">
        <p:scale>
          <a:sx n="70" d="100"/>
          <a:sy n="70" d="100"/>
        </p:scale>
        <p:origin x="159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PDSCH, PUSCH and PUCCH Number of Repetitions RRC Values for </a:t>
            </a:r>
            <a:r>
              <a:rPr lang="en-US" dirty="0" err="1" smtClean="0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Sony, [Ericsson, Sierra Wireless, IDC…]</a:t>
            </a:r>
          </a:p>
          <a:p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R1-157674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6.2.1.6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The repetition levels for M-PDCCH were agreed earlier in RAN1#83:</a:t>
            </a:r>
          </a:p>
          <a:p>
            <a:r>
              <a:rPr lang="en-GB" dirty="0" smtClean="0"/>
              <a:t>Proposals for repetition levels for PUCCH and PRACH are contained in respective WFs on PUCCH and PRACH</a:t>
            </a:r>
          </a:p>
          <a:p>
            <a:r>
              <a:rPr lang="en-GB" dirty="0" smtClean="0"/>
              <a:t>The email discussion [82b-01] on RRC parameters for MTC identified that the values for “Set of PDSCH / PUSCH repetition numbers” are FFS</a:t>
            </a:r>
          </a:p>
          <a:p>
            <a:r>
              <a:rPr lang="en-GB" dirty="0" smtClean="0"/>
              <a:t>This WF proposes repetition numbers for PDSCH and PUSCH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7112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Proposal on Number of HARQ Processes for Small Coverage Enhancements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Background</a:t>
            </a:r>
          </a:p>
          <a:p>
            <a:r>
              <a:rPr lang="en-US" dirty="0" smtClean="0"/>
              <a:t>RAN1#82 </a:t>
            </a:r>
            <a:r>
              <a:rPr lang="en-US" dirty="0"/>
              <a:t>agreement:</a:t>
            </a:r>
            <a:endParaRPr lang="en-GB" dirty="0"/>
          </a:p>
          <a:p>
            <a:pPr lvl="0"/>
            <a:r>
              <a:rPr lang="en-US" dirty="0"/>
              <a:t>For HD-FDD, FD-FDD and TDD, if the UE is operating with no repetition, the same max number of DL and UL HARQ processes as for Cat-0 UE in Rel-12, except that:</a:t>
            </a:r>
            <a:endParaRPr lang="en-GB" dirty="0"/>
          </a:p>
          <a:p>
            <a:pPr lvl="1"/>
            <a:r>
              <a:rPr lang="en-US" dirty="0"/>
              <a:t>FFS if the number of DL HARQ processes should be increased for TDD with respect to that of Rel-8 for the case of no repetition </a:t>
            </a:r>
            <a:endParaRPr lang="en-GB" dirty="0"/>
          </a:p>
          <a:p>
            <a:pPr lvl="0"/>
            <a:r>
              <a:rPr lang="en-US" dirty="0">
                <a:solidFill>
                  <a:srgbClr val="FF0000"/>
                </a:solidFill>
              </a:rPr>
              <a:t>FFS the case of small coverage enhancement</a:t>
            </a:r>
            <a:endParaRPr lang="en-GB" dirty="0">
              <a:solidFill>
                <a:srgbClr val="FF0000"/>
              </a:solidFill>
            </a:endParaRPr>
          </a:p>
          <a:p>
            <a:pPr lvl="0"/>
            <a:r>
              <a:rPr lang="en-US" dirty="0"/>
              <a:t>Soft buffer management is based on a </a:t>
            </a:r>
            <a:r>
              <a:rPr lang="en-US" dirty="0">
                <a:solidFill>
                  <a:srgbClr val="FF0000"/>
                </a:solidFill>
              </a:rPr>
              <a:t>maximum of 8 DL HARQ processes as in </a:t>
            </a:r>
            <a:r>
              <a:rPr lang="en-US" dirty="0" smtClean="0">
                <a:solidFill>
                  <a:srgbClr val="FF0000"/>
                </a:solidFill>
              </a:rPr>
              <a:t>Rel-8</a:t>
            </a:r>
          </a:p>
          <a:p>
            <a:pPr lvl="0"/>
            <a:endParaRPr lang="en-US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r>
              <a:rPr lang="en-US" b="1" dirty="0" smtClean="0"/>
              <a:t>Proposal</a:t>
            </a:r>
            <a:endParaRPr lang="en-GB" b="1" dirty="0"/>
          </a:p>
          <a:p>
            <a:pPr lvl="0"/>
            <a:r>
              <a:rPr lang="en-US" dirty="0"/>
              <a:t>For FDD, if the UE is operating in Mode A </a:t>
            </a:r>
            <a:endParaRPr lang="en-GB" dirty="0"/>
          </a:p>
          <a:p>
            <a:pPr lvl="1"/>
            <a:r>
              <a:rPr lang="en-US" dirty="0"/>
              <a:t>UE is expected to support no more than N=8 DL HARQ processes to receive unicast PDSCH</a:t>
            </a:r>
            <a:endParaRPr lang="en-GB" dirty="0"/>
          </a:p>
          <a:p>
            <a:pPr lvl="1"/>
            <a:r>
              <a:rPr lang="en-US" dirty="0"/>
              <a:t>UE is expected to support no more than N=8 UL HARQ processes to transmit unicast PUSCH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576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Proposal: Set of PDSCH/PUSCH Repetition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hangingPunct="0"/>
            <a:r>
              <a:rPr lang="en-GB" sz="2800" dirty="0" smtClean="0"/>
              <a:t>The predefined set of PDSCH/</a:t>
            </a:r>
            <a:r>
              <a:rPr lang="en-US" sz="2800" dirty="0" smtClean="0"/>
              <a:t>PUSCH</a:t>
            </a:r>
            <a:r>
              <a:rPr lang="en-GB" sz="2800" dirty="0" smtClean="0"/>
              <a:t> repetition numbers are: {1, 2, 4, 8, 16, 32, 64, 128, 192, 256, 384, 512, 768, 1024, 1536, 2048}</a:t>
            </a:r>
          </a:p>
          <a:p>
            <a:pPr hangingPunct="0"/>
            <a:r>
              <a:rPr lang="en-GB" dirty="0" smtClean="0"/>
              <a:t>“Set of PDSCH repetition numbers” and “Set of PUSCH repetition numbers” are signalled in MTC-SIB:</a:t>
            </a:r>
          </a:p>
          <a:p>
            <a:pPr lvl="2" hangingPunct="0"/>
            <a:r>
              <a:rPr lang="en-GB" dirty="0" smtClean="0"/>
              <a:t>Mode A: 4 values </a:t>
            </a:r>
          </a:p>
          <a:p>
            <a:pPr lvl="2" hangingPunct="0"/>
            <a:r>
              <a:rPr lang="en-GB" dirty="0" smtClean="0"/>
              <a:t>Mode B: 8 values </a:t>
            </a:r>
          </a:p>
          <a:p>
            <a:pPr lvl="2" hangingPunct="0"/>
            <a:r>
              <a:rPr lang="en-GB" dirty="0" smtClean="0"/>
              <a:t>Default values:</a:t>
            </a:r>
          </a:p>
          <a:p>
            <a:pPr lvl="3" hangingPunct="0"/>
            <a:r>
              <a:rPr lang="en-GB" dirty="0"/>
              <a:t>Mode A: set = {1,2,4,8}</a:t>
            </a:r>
          </a:p>
          <a:p>
            <a:pPr lvl="3" hangingPunct="0"/>
            <a:r>
              <a:rPr lang="en-GB" dirty="0"/>
              <a:t>Mode B: set = {4,8,16,32,64,128,256,512}</a:t>
            </a:r>
          </a:p>
          <a:p>
            <a:pPr lvl="3" hangingPunct="0"/>
            <a:endParaRPr lang="en-US" sz="1600" dirty="0"/>
          </a:p>
          <a:p>
            <a:pPr lvl="2" hangingPunct="0"/>
            <a:endParaRPr lang="en-US" sz="20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467846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Proposal: </a:t>
            </a:r>
            <a:r>
              <a:rPr lang="en-US" dirty="0"/>
              <a:t>RRC </a:t>
            </a:r>
            <a:r>
              <a:rPr lang="en-US" dirty="0" smtClean="0"/>
              <a:t>Parameter “Number </a:t>
            </a:r>
            <a:r>
              <a:rPr lang="en-US" dirty="0"/>
              <a:t>of PUCCH repetitions”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sz="2800" dirty="0"/>
              <a:t>RRC parameter “Number of PUCCH repetitions” value range is according to one of the following two alternatives:</a:t>
            </a:r>
            <a:endParaRPr lang="en-US" sz="2800" dirty="0"/>
          </a:p>
          <a:p>
            <a:pPr lvl="1" hangingPunct="0"/>
            <a:r>
              <a:rPr lang="en-GB" sz="2400" dirty="0"/>
              <a:t>Alternative 1: </a:t>
            </a:r>
            <a:r>
              <a:rPr lang="en-US" sz="2400" dirty="0"/>
              <a:t>{1,2,4,6} for CE mode A, {6,12,18,24} for CE mode B.</a:t>
            </a:r>
          </a:p>
          <a:p>
            <a:pPr lvl="2" hangingPunct="0"/>
            <a:r>
              <a:rPr lang="en-US" sz="2000" dirty="0">
                <a:solidFill>
                  <a:srgbClr val="00B0F0"/>
                </a:solidFill>
              </a:rPr>
              <a:t>Supported by</a:t>
            </a:r>
            <a:r>
              <a:rPr lang="en-US" sz="2000" dirty="0" smtClean="0">
                <a:solidFill>
                  <a:srgbClr val="00B0F0"/>
                </a:solidFill>
              </a:rPr>
              <a:t>:</a:t>
            </a:r>
            <a:endParaRPr lang="en-US" sz="2000" dirty="0">
              <a:solidFill>
                <a:srgbClr val="00B0F0"/>
              </a:solidFill>
            </a:endParaRPr>
          </a:p>
          <a:p>
            <a:pPr lvl="1" hangingPunct="0"/>
            <a:r>
              <a:rPr lang="en-GB" sz="2400" dirty="0" smtClean="0"/>
              <a:t>Alternative </a:t>
            </a:r>
            <a:r>
              <a:rPr lang="en-GB" sz="2400" dirty="0"/>
              <a:t>2: {1,2,4,8} for </a:t>
            </a:r>
            <a:r>
              <a:rPr lang="en-US" sz="2400" dirty="0"/>
              <a:t>CE </a:t>
            </a:r>
            <a:r>
              <a:rPr lang="en-GB" sz="2400" dirty="0"/>
              <a:t>Mode A, {4,8,16,32} for </a:t>
            </a:r>
            <a:r>
              <a:rPr lang="en-US" sz="2400" dirty="0" smtClean="0"/>
              <a:t>CE m</a:t>
            </a:r>
            <a:r>
              <a:rPr lang="en-GB" sz="2400" dirty="0" smtClean="0"/>
              <a:t>ode B</a:t>
            </a:r>
          </a:p>
          <a:p>
            <a:pPr lvl="2" hangingPunct="0"/>
            <a:r>
              <a:rPr lang="en-US" sz="2000" dirty="0">
                <a:solidFill>
                  <a:srgbClr val="00B0F0"/>
                </a:solidFill>
              </a:rPr>
              <a:t>Supported by: </a:t>
            </a:r>
            <a:r>
              <a:rPr lang="en-US" sz="2000" dirty="0" smtClean="0">
                <a:solidFill>
                  <a:srgbClr val="00B0F0"/>
                </a:solidFill>
              </a:rPr>
              <a:t>Panasonic</a:t>
            </a:r>
            <a:r>
              <a:rPr lang="en-US" sz="2000" dirty="0">
                <a:solidFill>
                  <a:srgbClr val="00B0F0"/>
                </a:solidFill>
              </a:rPr>
              <a:t>, </a:t>
            </a:r>
            <a:r>
              <a:rPr lang="en-US" sz="2000" dirty="0" smtClean="0">
                <a:solidFill>
                  <a:srgbClr val="00B0F0"/>
                </a:solidFill>
              </a:rPr>
              <a:t>ALU, ASB, Samsung, QC </a:t>
            </a:r>
            <a:r>
              <a:rPr lang="en-US" sz="2000" dirty="0">
                <a:solidFill>
                  <a:srgbClr val="00B0F0"/>
                </a:solidFill>
              </a:rPr>
              <a:t>, Nokia </a:t>
            </a:r>
            <a:r>
              <a:rPr lang="en-US" sz="2000" dirty="0" smtClean="0">
                <a:solidFill>
                  <a:srgbClr val="00B0F0"/>
                </a:solidFill>
              </a:rPr>
              <a:t>Networks, </a:t>
            </a:r>
            <a:r>
              <a:rPr lang="en-US" sz="2000" dirty="0">
                <a:solidFill>
                  <a:srgbClr val="00B0F0"/>
                </a:solidFill>
              </a:rPr>
              <a:t>Ericsson, </a:t>
            </a:r>
            <a:r>
              <a:rPr lang="en-US" sz="2000" dirty="0" smtClean="0">
                <a:solidFill>
                  <a:srgbClr val="00B0F0"/>
                </a:solidFill>
              </a:rPr>
              <a:t>Sequans</a:t>
            </a:r>
            <a:r>
              <a:rPr lang="en-US" sz="2000" dirty="0">
                <a:solidFill>
                  <a:srgbClr val="00B0F0"/>
                </a:solidFill>
              </a:rPr>
              <a:t>, </a:t>
            </a:r>
            <a:r>
              <a:rPr lang="en-US" sz="2000" dirty="0" err="1" smtClean="0">
                <a:solidFill>
                  <a:srgbClr val="00B0F0"/>
                </a:solidFill>
              </a:rPr>
              <a:t>MediaTek</a:t>
            </a:r>
            <a:r>
              <a:rPr lang="en-US" sz="2000" dirty="0" smtClean="0">
                <a:solidFill>
                  <a:srgbClr val="00B0F0"/>
                </a:solidFill>
              </a:rPr>
              <a:t>, ZTE, Sony</a:t>
            </a:r>
            <a:endParaRPr lang="en-US" sz="2000" dirty="0">
              <a:solidFill>
                <a:srgbClr val="00B0F0"/>
              </a:solidFill>
            </a:endParaRPr>
          </a:p>
          <a:p>
            <a:pPr marL="914400" lvl="2" indent="0" hangingPunct="0">
              <a:buNone/>
            </a:pPr>
            <a:endParaRPr lang="en-US" sz="2000" dirty="0">
              <a:solidFill>
                <a:srgbClr val="00B0F0"/>
              </a:solidFill>
            </a:endParaRPr>
          </a:p>
          <a:p>
            <a:pPr lvl="2" hangingPunct="0"/>
            <a:endParaRPr lang="en-US" sz="20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096027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</TotalTime>
  <Words>446</Words>
  <Application>Microsoft Office PowerPoint</Application>
  <PresentationFormat>On-screen Show (4:3)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 Unicode MS</vt:lpstr>
      <vt:lpstr>Arial</vt:lpstr>
      <vt:lpstr>Calibri</vt:lpstr>
      <vt:lpstr>Office Theme</vt:lpstr>
      <vt:lpstr>WF on PDSCH, PUSCH and PUCCH Number of Repetitions RRC Values for eMTC</vt:lpstr>
      <vt:lpstr>Background</vt:lpstr>
      <vt:lpstr>Proposal on Number of HARQ Processes for Small Coverage Enhancements</vt:lpstr>
      <vt:lpstr>Proposal: Set of PDSCH/PUSCH Repetition Numbers</vt:lpstr>
      <vt:lpstr>Proposal: RRC Parameter “Number of PUCCH repetitions”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Beale, Martin</cp:lastModifiedBy>
  <cp:revision>154</cp:revision>
  <dcterms:created xsi:type="dcterms:W3CDTF">2006-08-16T00:00:00Z</dcterms:created>
  <dcterms:modified xsi:type="dcterms:W3CDTF">2015-11-18T17:09:00Z</dcterms:modified>
</cp:coreProperties>
</file>