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909" autoAdjust="0"/>
    <p:restoredTop sz="94660"/>
  </p:normalViewPr>
  <p:slideViewPr>
    <p:cSldViewPr>
      <p:cViewPr>
        <p:scale>
          <a:sx n="66" d="100"/>
          <a:sy n="66" d="100"/>
        </p:scale>
        <p:origin x="-204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synchronization </a:t>
            </a:r>
            <a:r>
              <a:rPr lang="en-US" altLang="zh-CN" smtClean="0"/>
              <a:t>signal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u-</a:t>
            </a:r>
            <a:r>
              <a:rPr lang="en-US" smtClean="0">
                <a:solidFill>
                  <a:schemeClr val="tx1"/>
                </a:solidFill>
              </a:rPr>
              <a:t>blox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R1-157655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November 15-22, 2015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6.2.6.2.1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363272" cy="4896544"/>
          </a:xfrm>
        </p:spPr>
        <p:txBody>
          <a:bodyPr>
            <a:normAutofit/>
          </a:bodyPr>
          <a:lstStyle/>
          <a:p>
            <a:r>
              <a:rPr lang="en-US" altLang="zh-CN" i="1" dirty="0" smtClean="0"/>
              <a:t>Confirm working assumption on supporting 504 PCIDs</a:t>
            </a:r>
          </a:p>
          <a:p>
            <a:pPr lvl="1"/>
            <a:r>
              <a:rPr lang="en-US" altLang="zh-CN" i="1" dirty="0" smtClean="0"/>
              <a:t>PCID is indicated by NB-SSS</a:t>
            </a:r>
            <a:endParaRPr lang="zh-CN" altLang="zh-CN" dirty="0" smtClean="0"/>
          </a:p>
          <a:p>
            <a:r>
              <a:rPr lang="en-US" altLang="zh-CN" i="1" dirty="0" smtClean="0"/>
              <a:t>Indication of operation mode is by NB-SSS</a:t>
            </a:r>
          </a:p>
          <a:p>
            <a:pPr lvl="1"/>
            <a:r>
              <a:rPr lang="en-US" altLang="zh-CN" i="1" dirty="0" smtClean="0"/>
              <a:t>FFS whether each operation mode is signaled separately or if some are indicated together.</a:t>
            </a:r>
          </a:p>
          <a:p>
            <a:r>
              <a:rPr lang="en-US" altLang="zh-CN" i="1" dirty="0" smtClean="0"/>
              <a:t> Frame index information is carried by NB-SSS</a:t>
            </a:r>
          </a:p>
          <a:p>
            <a:pPr lvl="1"/>
            <a:r>
              <a:rPr lang="en-US" altLang="zh-CN" i="1" dirty="0" smtClean="0"/>
              <a:t>FFS how many bits of frame index are indicated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</TotalTime>
  <Words>81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Proposals for NB-IoT synchronization signal design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Webb2</cp:lastModifiedBy>
  <cp:revision>228</cp:revision>
  <dcterms:created xsi:type="dcterms:W3CDTF">2015-04-22T00:12:23Z</dcterms:created>
  <dcterms:modified xsi:type="dcterms:W3CDTF">2015-11-18T02:19:14Z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(4)CCMVKy4glw38nMzS67ANspJsB5TKh2ekRROA/z0gKCtP8gmWT4wxekWdOpvWUJZKAuV7vfIq
0BYE31npos4c5+PZJaKeDu9XTXBtD0Hkd0qYjoyVyR1+O62w1wEUqbnz425R60OICP4L2nmo
3rlA/1bXnztX2Us4f0kqZe+FNpxJ+PgUdEelkA5EpuFiDuA5r1HtceiHB0pzXUpGprYC97iv
FZC2CILIIPm7hWXQBy</vt:lpwstr>
  </property>
  <property fmtid="{D5CDD505-2E9C-101B-9397-08002B2CF9AE}" pid="4" name="_new_ms_pID_725431">
    <vt:lpwstr>KkHIFUOqp4bWI6tuOQdv/Y23vqrdrVn/tU0ek97b7n0fsOgu4oKlLH
oxupYTz4TREBWfhjlCZ+93HdCqAS1jsllcyyrrAcS4oPj1q2SxyDqwILPGM1E2UgexrUwQ/p
HTLajaIVgf14P7nQW5U/8SNijkfh/0mQ27Z/1/2iGz9itvrSWhAwpwVF2aTNEyag4yhWOlQb
42dAWCpp+jNX4jU8eLjRSp3bplHW7rg4vYG4</vt:lpwstr>
  </property>
  <property fmtid="{D5CDD505-2E9C-101B-9397-08002B2CF9AE}" pid="5" name="_new_ms_pID_725432">
    <vt:lpwstr>HyNZqV/FxgFsDlJ9BT4BNuG7Qcn9q9S+D9Bw
nwq0tiOIpX+1sdybe0UrrapBqc4ZrBk4RhgY+q161hZclPKC0HayJtRUa/CLNeNApJpA6Urt
E8TY/yS3xLOGE5Ducu1Ff9/P7hdt0oFPY8FnYvoCConmiZ2nCPFJGz565V6c/GbckGbYwkYI
vbwtmXtx65XDnRuKl8FnysOsNvKwOOElZkHZeZ+cA76wH2rA2/e1bn</vt:lpwstr>
  </property>
  <property fmtid="{D5CDD505-2E9C-101B-9397-08002B2CF9AE}" pid="6" name="_new_ms_pID_725433">
    <vt:lpwstr>iYRMig7GDNXEFzUt1M
352v9p+YRjTEghpH/C3bqQgQczQ=</vt:lpwstr>
  </property>
  <property fmtid="{D5CDD505-2E9C-101B-9397-08002B2CF9AE}" pid="7" name="sflag">
    <vt:lpwstr>1447813149</vt:lpwstr>
  </property>
</Properties>
</file>