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2630" autoAdjust="0"/>
  </p:normalViewPr>
  <p:slideViewPr>
    <p:cSldViewPr>
      <p:cViewPr varScale="1">
        <p:scale>
          <a:sx n="89" d="100"/>
          <a:sy n="89" d="100"/>
        </p:scale>
        <p:origin x="-13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conclusion for PDSCH MUST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HiSlicon</a:t>
            </a:r>
            <a:r>
              <a:rPr lang="en-US" dirty="0" smtClean="0">
                <a:solidFill>
                  <a:schemeClr val="tx1"/>
                </a:solidFill>
              </a:rPr>
              <a:t>, HTC, ITRI, CHTTL, Sony,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ZTE, </a:t>
            </a:r>
            <a:r>
              <a:rPr lang="en-US" dirty="0" err="1" smtClean="0">
                <a:solidFill>
                  <a:schemeClr val="tx1"/>
                </a:solidFill>
              </a:rPr>
              <a:t>Xinwei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55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#83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Anaheim, USA, 16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November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6.2.7.3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R1-157650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Conclusion for TR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multiuser superposition of PDSCH and PDSCH,</a:t>
            </a:r>
            <a:endParaRPr lang="en-US" sz="2400" dirty="0" smtClean="0"/>
          </a:p>
          <a:p>
            <a:pPr lvl="1"/>
            <a:r>
              <a:rPr lang="en-US" sz="2400" dirty="0" smtClean="0"/>
              <a:t>MUST can increase system capacity as well as improve user </a:t>
            </a:r>
            <a:r>
              <a:rPr lang="en-US" sz="2400" dirty="0" smtClean="0"/>
              <a:t>experience at least for 2Tx case</a:t>
            </a:r>
            <a:endParaRPr lang="en-US" sz="2400" dirty="0" smtClean="0"/>
          </a:p>
          <a:p>
            <a:pPr lvl="2"/>
            <a:r>
              <a:rPr lang="en-US" sz="2000" dirty="0" smtClean="0"/>
              <a:t>MUST is generally more </a:t>
            </a:r>
            <a:r>
              <a:rPr lang="en-US" sz="2000" dirty="0" smtClean="0"/>
              <a:t>beneficial when </a:t>
            </a:r>
            <a:r>
              <a:rPr lang="en-US" sz="2000" dirty="0" smtClean="0"/>
              <a:t>the network experiences higher traffic </a:t>
            </a:r>
            <a:r>
              <a:rPr lang="en-US" sz="2000" dirty="0" smtClean="0"/>
              <a:t>load</a:t>
            </a:r>
            <a:endParaRPr lang="en-US" sz="2000" dirty="0" smtClean="0"/>
          </a:p>
          <a:p>
            <a:pPr lvl="2"/>
            <a:r>
              <a:rPr lang="en-US" sz="2000" dirty="0" smtClean="0"/>
              <a:t>MUST is generally more beneficial in user perceived throughput for wideband scheduling case, compared to </a:t>
            </a:r>
            <a:r>
              <a:rPr lang="en-US" sz="2000" dirty="0" err="1" smtClean="0"/>
              <a:t>subband</a:t>
            </a:r>
            <a:r>
              <a:rPr lang="en-US" sz="2000" dirty="0" smtClean="0"/>
              <a:t> scheduling case</a:t>
            </a:r>
          </a:p>
          <a:p>
            <a:pPr lvl="2"/>
            <a:r>
              <a:rPr lang="en-US" sz="2000" dirty="0" smtClean="0"/>
              <a:t>MUST is generally more beneficial in user perceived throughput for cell-edge UEs, compared to other UEs</a:t>
            </a:r>
          </a:p>
          <a:p>
            <a:pPr lvl="2"/>
            <a:r>
              <a:rPr lang="en-US" sz="2000" dirty="0" smtClean="0"/>
              <a:t>MUST can increase the system robustness due to reduced packet dropping rate</a:t>
            </a:r>
          </a:p>
          <a:p>
            <a:pPr marL="857250" lvl="2" indent="-457200">
              <a:buFont typeface="Calibri" pitchFamily="34" charset="0"/>
              <a:buChar char="–"/>
              <a:defRPr/>
            </a:pPr>
            <a:r>
              <a:rPr lang="en-US" dirty="0" smtClean="0"/>
              <a:t>MUST-far UEs can be legacy UEs when QPSK is applied to MUST-far UEs or the most two significant bits in the modulation symbol are assigned to far 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8783</TotalTime>
  <Words>166</Words>
  <Application>Microsoft Office PowerPoint</Application>
  <PresentationFormat>On-screen Show (4:3)</PresentationFormat>
  <Paragraphs>16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conclusion for PDSCH MUST study</vt:lpstr>
      <vt:lpstr>Proposed Conclusion for TR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374</cp:revision>
  <dcterms:created xsi:type="dcterms:W3CDTF">2014-08-07T02:43:23Z</dcterms:created>
  <dcterms:modified xsi:type="dcterms:W3CDTF">2015-11-18T02:58:13Z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1447395435</vt:lpwstr>
  </property>
</Properties>
</file>