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4" r:id="rId3"/>
    <p:sldId id="277" r:id="rId4"/>
    <p:sldId id="276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73" d="100"/>
          <a:sy n="73" d="100"/>
        </p:scale>
        <p:origin x="-15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ED Threshold for LAA </a:t>
            </a:r>
            <a:r>
              <a:rPr lang="en-US" altLang="ja-JP" dirty="0"/>
              <a:t>F</a:t>
            </a:r>
            <a:r>
              <a:rPr lang="en-US" altLang="ja-JP" dirty="0" smtClean="0"/>
              <a:t>requency </a:t>
            </a:r>
            <a:r>
              <a:rPr lang="en-US" altLang="ja-JP" dirty="0"/>
              <a:t>R</a:t>
            </a:r>
            <a:r>
              <a:rPr lang="en-US" altLang="ja-JP" dirty="0" smtClean="0"/>
              <a:t>euse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Samsung, </a:t>
            </a:r>
            <a:r>
              <a:rPr lang="en-US" altLang="ja-JP" dirty="0" smtClean="0"/>
              <a:t>[ZTE], [Huawei]</a:t>
            </a:r>
            <a:endParaRPr kumimoji="1" lang="ja-JP" altLang="en-US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R1-157644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6914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Meeting #83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Anaheim, USA, 15th – 22nd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6</a:t>
            </a:r>
            <a:r>
              <a:rPr lang="en-US" altLang="ja-JP" sz="2400" dirty="0" smtClean="0"/>
              <a:t>.2.3.1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ko-KR" b="1" dirty="0" smtClean="0"/>
              <a:t>We have the following agreements about frequency reuse support</a:t>
            </a:r>
          </a:p>
          <a:p>
            <a:r>
              <a:rPr lang="en-US" altLang="ko-KR" dirty="0" smtClean="0"/>
              <a:t>At </a:t>
            </a:r>
            <a:r>
              <a:rPr lang="en-US" altLang="ko-KR" dirty="0"/>
              <a:t>least the following options can be further studied to enable improved freq. reuse for LBE for DL LAA.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CCA </a:t>
            </a:r>
            <a:r>
              <a:rPr lang="en-US" altLang="ko-KR" dirty="0">
                <a:solidFill>
                  <a:srgbClr val="0070C0"/>
                </a:solidFill>
              </a:rPr>
              <a:t>threshold adaptation</a:t>
            </a:r>
          </a:p>
          <a:p>
            <a:pPr lvl="1"/>
            <a:r>
              <a:rPr lang="en-US" altLang="ko-KR" dirty="0" smtClean="0">
                <a:solidFill>
                  <a:srgbClr val="0070C0"/>
                </a:solidFill>
              </a:rPr>
              <a:t>TX </a:t>
            </a:r>
            <a:r>
              <a:rPr lang="en-US" altLang="ko-KR" dirty="0">
                <a:solidFill>
                  <a:srgbClr val="0070C0"/>
                </a:solidFill>
              </a:rPr>
              <a:t>start timing alignment</a:t>
            </a:r>
          </a:p>
          <a:p>
            <a:pPr lvl="1"/>
            <a:r>
              <a:rPr lang="en-US" altLang="ko-KR" strike="sngStrike" dirty="0" smtClean="0"/>
              <a:t>Signal </a:t>
            </a:r>
            <a:r>
              <a:rPr lang="en-US" altLang="ko-KR" strike="sngStrike" dirty="0"/>
              <a:t>subtraction from ED or modified </a:t>
            </a:r>
            <a:r>
              <a:rPr lang="en-US" altLang="ko-KR" strike="sngStrike" dirty="0" smtClean="0"/>
              <a:t>ED</a:t>
            </a:r>
            <a:r>
              <a:rPr lang="en-US" altLang="ko-KR" dirty="0" smtClean="0"/>
              <a:t> (excluded from Rel-13 @ RAN1#82)</a:t>
            </a:r>
            <a:endParaRPr lang="en-US" altLang="ko-KR" dirty="0"/>
          </a:p>
          <a:p>
            <a:pPr lvl="1"/>
            <a:r>
              <a:rPr lang="en-US" altLang="ko-KR" dirty="0"/>
              <a:t>Combinations of those options or other alternatives are not </a:t>
            </a:r>
            <a:r>
              <a:rPr lang="en-US" altLang="ko-KR" dirty="0" smtClean="0"/>
              <a:t>precluded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9005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(1/2)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The following ED threshold adaptation should be applied at </a:t>
            </a:r>
            <a:r>
              <a:rPr lang="en-US" altLang="ko-KR" sz="2800" dirty="0" err="1" smtClean="0"/>
              <a:t>eNB</a:t>
            </a:r>
            <a:r>
              <a:rPr lang="en-US" altLang="ko-KR" sz="2800" dirty="0" smtClean="0"/>
              <a:t>,</a:t>
            </a:r>
          </a:p>
          <a:p>
            <a:pPr lvl="1"/>
            <a:r>
              <a:rPr lang="en-US" altLang="ko-KR" sz="2400" i="1" dirty="0" smtClean="0"/>
              <a:t>If the </a:t>
            </a:r>
            <a:r>
              <a:rPr lang="en-US" altLang="ko-KR" sz="2400" i="1" dirty="0" err="1" smtClean="0"/>
              <a:t>eNB</a:t>
            </a:r>
            <a:r>
              <a:rPr lang="en-US" altLang="ko-KR" sz="2400" i="1" dirty="0" smtClean="0"/>
              <a:t> </a:t>
            </a:r>
            <a:r>
              <a:rPr lang="en-US" altLang="ko-KR" sz="2400" i="1" dirty="0" smtClean="0">
                <a:solidFill>
                  <a:srgbClr val="00B050"/>
                </a:solidFill>
              </a:rPr>
              <a:t>detects the presence of </a:t>
            </a:r>
            <a:r>
              <a:rPr lang="en-US" altLang="ko-KR" sz="2400" i="1" dirty="0" err="1" smtClean="0">
                <a:solidFill>
                  <a:srgbClr val="00B050"/>
                </a:solidFill>
              </a:rPr>
              <a:t>WiFi</a:t>
            </a:r>
            <a:r>
              <a:rPr lang="en-US" altLang="ko-KR" sz="2400" i="1" dirty="0" smtClean="0"/>
              <a:t>, 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the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 uses </a:t>
            </a:r>
            <a:r>
              <a:rPr lang="en-US" altLang="ko-KR" sz="2400" dirty="0" smtClean="0">
                <a:solidFill>
                  <a:srgbClr val="0070C0"/>
                </a:solidFill>
              </a:rPr>
              <a:t>maximum ED threshold 1 (Th1)</a:t>
            </a:r>
          </a:p>
          <a:p>
            <a:pPr lvl="1"/>
            <a:r>
              <a:rPr lang="en-US" altLang="ko-KR" sz="2400" dirty="0" smtClean="0"/>
              <a:t>Else, </a:t>
            </a:r>
            <a:r>
              <a:rPr lang="en-US" altLang="ko-KR" sz="2400" i="1" dirty="0" smtClean="0"/>
              <a:t>if the </a:t>
            </a:r>
            <a:r>
              <a:rPr lang="en-US" altLang="ko-KR" sz="2400" i="1" dirty="0" err="1" smtClean="0"/>
              <a:t>eNB</a:t>
            </a:r>
            <a:r>
              <a:rPr lang="en-US" altLang="ko-KR" sz="2400" i="1" dirty="0" smtClean="0"/>
              <a:t> </a:t>
            </a:r>
            <a:r>
              <a:rPr lang="en-US" altLang="ko-KR" sz="2400" i="1" dirty="0" smtClean="0">
                <a:solidFill>
                  <a:srgbClr val="00B050"/>
                </a:solidFill>
              </a:rPr>
              <a:t>identifies the presence of inter-operator LAA interference</a:t>
            </a:r>
            <a:r>
              <a:rPr lang="en-US" altLang="ko-KR" sz="2400" i="1" dirty="0" smtClean="0"/>
              <a:t>, </a:t>
            </a:r>
            <a:r>
              <a:rPr lang="en-US" altLang="ko-KR" sz="2400" dirty="0" smtClean="0"/>
              <a:t/>
            </a:r>
            <a:br>
              <a:rPr lang="en-US" altLang="ko-KR" sz="2400" dirty="0" smtClean="0"/>
            </a:br>
            <a:r>
              <a:rPr lang="en-US" altLang="ko-KR" sz="2400" dirty="0" smtClean="0"/>
              <a:t>the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 uses </a:t>
            </a:r>
            <a:r>
              <a:rPr lang="en-US" altLang="ko-KR" sz="2400" dirty="0" smtClean="0">
                <a:solidFill>
                  <a:srgbClr val="0070C0"/>
                </a:solidFill>
              </a:rPr>
              <a:t>maximum ED threshold 2 (Th2)</a:t>
            </a:r>
          </a:p>
          <a:p>
            <a:pPr lvl="1"/>
            <a:r>
              <a:rPr lang="en-US" altLang="ko-KR" sz="2400" dirty="0" smtClean="0"/>
              <a:t>Else the </a:t>
            </a:r>
            <a:r>
              <a:rPr lang="en-US" altLang="ko-KR" sz="2400" dirty="0" err="1" smtClean="0"/>
              <a:t>eNB</a:t>
            </a:r>
            <a:r>
              <a:rPr lang="en-US" altLang="ko-KR" sz="2400" dirty="0" smtClean="0"/>
              <a:t> uses </a:t>
            </a:r>
            <a:r>
              <a:rPr lang="en-US" altLang="ko-KR" sz="2400" dirty="0" smtClean="0">
                <a:solidFill>
                  <a:srgbClr val="0070C0"/>
                </a:solidFill>
              </a:rPr>
              <a:t>maximum ED </a:t>
            </a:r>
            <a:r>
              <a:rPr lang="en-US" altLang="ko-KR" sz="2400" dirty="0" err="1" smtClean="0">
                <a:solidFill>
                  <a:srgbClr val="0070C0"/>
                </a:solidFill>
              </a:rPr>
              <a:t>threhold</a:t>
            </a:r>
            <a:r>
              <a:rPr lang="en-US" altLang="ko-KR" sz="2400" dirty="0" smtClean="0">
                <a:solidFill>
                  <a:srgbClr val="0070C0"/>
                </a:solidFill>
              </a:rPr>
              <a:t> 3 (Th3)</a:t>
            </a:r>
            <a:endParaRPr lang="en-US" altLang="ko-KR" sz="2400" dirty="0">
              <a:solidFill>
                <a:srgbClr val="0070C0"/>
              </a:solidFill>
            </a:endParaRPr>
          </a:p>
          <a:p>
            <a:r>
              <a:rPr lang="en-US" altLang="ko-KR" sz="2800" dirty="0" smtClean="0"/>
              <a:t>Note: Th1&gt;Th2</a:t>
            </a:r>
            <a:r>
              <a:rPr lang="ko-KR" altLang="en-US" sz="2800" dirty="0" smtClean="0"/>
              <a:t>≥</a:t>
            </a:r>
            <a:r>
              <a:rPr lang="en-US" altLang="ko-KR" sz="2800" dirty="0" smtClean="0"/>
              <a:t>Th3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343034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Proposal (2/2)</a:t>
            </a:r>
            <a:endParaRPr lang="ko-KR" altLang="en-US" sz="40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How to identify the presence of inter-operator LAA interference:</a:t>
            </a:r>
            <a:endParaRPr lang="en-US" altLang="ko-KR" sz="2800" dirty="0"/>
          </a:p>
          <a:p>
            <a:pPr lvl="1"/>
            <a:r>
              <a:rPr lang="en-US" altLang="ko-KR" dirty="0" smtClean="0"/>
              <a:t>Baseline: </a:t>
            </a:r>
            <a:r>
              <a:rPr lang="en-US" altLang="ko-KR" dirty="0"/>
              <a:t>by monitoring </a:t>
            </a:r>
            <a:r>
              <a:rPr lang="en-US" altLang="ko-KR" dirty="0" smtClean="0"/>
              <a:t>muted REs </a:t>
            </a:r>
            <a:r>
              <a:rPr lang="en-US" altLang="ko-KR" dirty="0"/>
              <a:t>in the initial signal</a:t>
            </a:r>
          </a:p>
          <a:p>
            <a:pPr lvl="1"/>
            <a:r>
              <a:rPr lang="en-US" altLang="ko-KR" dirty="0" smtClean="0"/>
              <a:t>Addition: </a:t>
            </a:r>
            <a:r>
              <a:rPr lang="en-US" altLang="ko-KR" dirty="0"/>
              <a:t>by monitoring muted REs in the </a:t>
            </a:r>
            <a:r>
              <a:rPr lang="en-US" altLang="ko-KR" dirty="0" smtClean="0"/>
              <a:t>PDSCH</a:t>
            </a:r>
          </a:p>
          <a:p>
            <a:pPr lvl="1"/>
            <a:r>
              <a:rPr lang="en-US" altLang="ko-KR" i="1" dirty="0" smtClean="0"/>
              <a:t>Note on specification impact: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The baseline needs a restriction of </a:t>
            </a:r>
            <a:r>
              <a:rPr lang="en-US" altLang="ko-KR" dirty="0">
                <a:solidFill>
                  <a:srgbClr val="0070C0"/>
                </a:solidFill>
              </a:rPr>
              <a:t>leaving some REs blank </a:t>
            </a:r>
            <a:r>
              <a:rPr lang="en-US" altLang="ko-KR" dirty="0" smtClean="0"/>
              <a:t>on initial</a:t>
            </a:r>
            <a:r>
              <a:rPr lang="en-US" altLang="ko-KR" sz="2000" dirty="0" smtClean="0"/>
              <a:t>(reservation)</a:t>
            </a:r>
            <a:r>
              <a:rPr lang="en-US" altLang="ko-KR" dirty="0" smtClean="0"/>
              <a:t> signal transmission</a:t>
            </a:r>
            <a:endParaRPr lang="en-US" altLang="ko-KR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9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6527</TotalTime>
  <Words>160</Words>
  <Application>Microsoft Office PowerPoint</Application>
  <PresentationFormat>화면 슬라이드 쇼(4:3)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テーマ</vt:lpstr>
      <vt:lpstr>WF on ED Threshold for LAA Frequency Reuse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S.H.Park</cp:lastModifiedBy>
  <cp:revision>291</cp:revision>
  <dcterms:created xsi:type="dcterms:W3CDTF">2014-09-26T23:14:47Z</dcterms:created>
  <dcterms:modified xsi:type="dcterms:W3CDTF">2015-11-17T22:46:31Z</dcterms:modified>
</cp:coreProperties>
</file>