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6" r:id="rId6"/>
    <p:sldId id="289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90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3399B-BD04-4096-A9C5-34B60F276085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DB023-53BC-40FE-8CEE-F1B96C7B47E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77324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CC65C-FA97-46DC-9E6F-5E3FDB69F517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1A980-DF90-43CC-88F8-EF583780751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64312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04169-9850-4A66-A3FD-1300AE71FA17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03CF8-F291-4D89-8C79-4ABA27CB5CD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33185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FA7D1-7436-45BC-B041-A8BBED14202C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33DBE-2DC3-4625-BB49-1855672AE3C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7936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70A20-CEE6-48A8-92CE-EA7805E0B92A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00628-D135-4E9D-9362-4084556E13E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30227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F269C-19CA-464C-A293-2B0143C66C21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9EDC9-2883-440C-847A-50333F8290C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69133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2F9E2-F890-449E-9952-B4E5A92E98AB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3E56B-AF65-42BC-854F-FFEB314A979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02709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7C31E-A3E0-424F-9340-9794B10188BB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6240B-5F0C-4179-9E48-76FDD6D4970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56134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02882-C305-4900-BC18-D71B7632DD76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3D431-1D18-462B-B75D-AAA0A035965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721348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D2EBA-6FEA-4A07-A494-99B7F0D48475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37EF8-BD0C-4DBF-B787-004768ED671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77353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B8B56-921A-4259-BA4C-CD6AF692910E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1B9FB-01E2-4A4C-98C0-62CBDB22DD6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93430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굴림" pitchFamily="34" charset="-127"/>
              </a:defRPr>
            </a:lvl1pPr>
          </a:lstStyle>
          <a:p>
            <a:pPr>
              <a:defRPr/>
            </a:pPr>
            <a:fld id="{7D695FE2-F37D-4150-9C2B-16CA43B140C8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굴림" pitchFamily="34" charset="-127"/>
              </a:defRPr>
            </a:lvl1pPr>
          </a:lstStyle>
          <a:p>
            <a:pPr>
              <a:defRPr/>
            </a:pPr>
            <a:fld id="{4EE75F20-567C-49CE-A121-479D1D6799D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31975"/>
          </a:xfrm>
        </p:spPr>
        <p:txBody>
          <a:bodyPr/>
          <a:lstStyle/>
          <a:p>
            <a:pPr eaLnBrk="1" hangingPunct="1"/>
            <a:r>
              <a:rPr lang="en-US" dirty="0" smtClean="0"/>
              <a:t>WF on </a:t>
            </a:r>
            <a:r>
              <a:rPr lang="en-GB" dirty="0" smtClean="0"/>
              <a:t>LAA DL Multi-Channel LBT ED Threshold</a:t>
            </a:r>
            <a:endParaRPr 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1910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  <a:ea typeface="Malgun Gothic" pitchFamily="34" charset="-127"/>
              </a:rPr>
              <a:t>Broadcom Corporation, </a:t>
            </a:r>
            <a:r>
              <a:rPr lang="en-US" altLang="ko-KR" sz="2800" dirty="0" err="1" smtClean="0">
                <a:solidFill>
                  <a:schemeClr val="tx1"/>
                </a:solidFill>
                <a:ea typeface="Malgun Gothic" pitchFamily="34" charset="-127"/>
              </a:rPr>
              <a:t>CableLabs</a:t>
            </a:r>
            <a:r>
              <a:rPr lang="en-US" altLang="ko-KR" sz="2800" dirty="0" smtClean="0">
                <a:solidFill>
                  <a:schemeClr val="tx1"/>
                </a:solidFill>
                <a:ea typeface="Malgun Gothic" pitchFamily="34" charset="-127"/>
              </a:rPr>
              <a:t>, </a:t>
            </a:r>
            <a:r>
              <a:rPr lang="en-US" altLang="ko-KR" sz="2800" dirty="0" smtClean="0">
                <a:solidFill>
                  <a:schemeClr val="tx1"/>
                </a:solidFill>
                <a:ea typeface="Malgun Gothic" pitchFamily="34" charset="-127"/>
              </a:rPr>
              <a:t>Cisco Systems, </a:t>
            </a:r>
            <a:r>
              <a:rPr lang="en-US" altLang="ko-KR" sz="2800" dirty="0" err="1" smtClean="0">
                <a:solidFill>
                  <a:schemeClr val="tx1"/>
                </a:solidFill>
                <a:ea typeface="Malgun Gothic" pitchFamily="34" charset="-127"/>
              </a:rPr>
              <a:t>Ruckuswireless</a:t>
            </a:r>
            <a:endParaRPr lang="en-US" altLang="ko-KR" sz="2800" dirty="0" smtClean="0">
              <a:solidFill>
                <a:schemeClr val="tx1"/>
              </a:solidFill>
              <a:ea typeface="Gulim" pitchFamily="34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3GPP TSG RAN WG1 #83				        R1-1</a:t>
            </a:r>
            <a:r>
              <a:rPr lang="en-US" altLang="ko-KR" sz="2000" b="1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57631</a:t>
            </a:r>
            <a:endParaRPr lang="en-US" altLang="zh-CN" sz="2000" b="1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r>
              <a:rPr lang="en-US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Anaheim, USA</a:t>
            </a:r>
          </a:p>
          <a:p>
            <a:r>
              <a:rPr lang="en-US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15th –22th November 2015</a:t>
            </a:r>
            <a:endParaRPr lang="en-GB" altLang="ko-KR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ko-KR">
                <a:ea typeface="Malgun Gothic" pitchFamily="34" charset="-127"/>
              </a:rPr>
              <a:t>Agenda item: 6.2.3.1</a:t>
            </a:r>
          </a:p>
          <a:p>
            <a:pPr eaLnBrk="1" hangingPunct="1"/>
            <a:r>
              <a:rPr lang="en-US" altLang="ko-KR">
                <a:ea typeface="Malgun Gothic" pitchFamily="34" charset="-127"/>
              </a:rPr>
              <a:t>Document for decision</a:t>
            </a:r>
            <a:endParaRPr lang="ko-KR" altLang="en-US">
              <a:ea typeface="Malgun Gothic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ea typeface="Malgun Gothic" pitchFamily="34" charset="-127"/>
              </a:rPr>
              <a:t>Background</a:t>
            </a:r>
            <a:endParaRPr 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>
                <a:ea typeface="ＭＳ Ｐゴシック" charset="0"/>
              </a:rPr>
              <a:t>Wi-Fi 11ac CCA sensitivity for secondary channels</a:t>
            </a:r>
          </a:p>
          <a:p>
            <a:pPr lvl="1"/>
            <a:r>
              <a:rPr lang="en-GB" sz="2000" dirty="0">
                <a:ea typeface="ＭＳ Ｐゴシック" charset="0"/>
              </a:rPr>
              <a:t>A valid </a:t>
            </a:r>
            <a:r>
              <a:rPr lang="en-GB" sz="2000" dirty="0" smtClean="0">
                <a:ea typeface="ＭＳ Ｐゴシック" charset="0"/>
              </a:rPr>
              <a:t>40MHz </a:t>
            </a:r>
            <a:r>
              <a:rPr lang="en-GB" sz="2000" dirty="0">
                <a:ea typeface="ＭＳ Ｐゴシック" charset="0"/>
              </a:rPr>
              <a:t>OFDM PPDU at or above –</a:t>
            </a:r>
            <a:r>
              <a:rPr lang="en-GB" sz="2000" dirty="0" smtClean="0">
                <a:ea typeface="ＭＳ Ｐゴシック" charset="0"/>
              </a:rPr>
              <a:t>72dBm </a:t>
            </a:r>
            <a:r>
              <a:rPr lang="en-GB" sz="2000" dirty="0">
                <a:ea typeface="ＭＳ Ｐゴシック" charset="0"/>
              </a:rPr>
              <a:t>with &gt; 90% probability within 25   µs.</a:t>
            </a:r>
          </a:p>
          <a:p>
            <a:pPr lvl="1"/>
            <a:r>
              <a:rPr lang="en-GB" sz="2000" dirty="0" smtClean="0">
                <a:ea typeface="ＭＳ Ｐゴシック" charset="0"/>
              </a:rPr>
              <a:t>Most 11ac devices implement the ED with threshold -75dBm on 20MHz channel to meet the requirement</a:t>
            </a:r>
          </a:p>
          <a:p>
            <a:r>
              <a:rPr lang="en-GB" sz="2400" dirty="0" smtClean="0">
                <a:ea typeface="ＭＳ Ｐゴシック" charset="0"/>
              </a:rPr>
              <a:t>From Wi-Fi specification evolution from 11n to 11ac, large benefits of coexistence were observed from reducing the CCA threshold from -62dBm to -72dBm on the secondary channels</a:t>
            </a:r>
          </a:p>
          <a:p>
            <a:pPr lvl="1"/>
            <a:r>
              <a:rPr lang="en-GB" sz="2000" dirty="0" smtClean="0">
                <a:ea typeface="ＭＳ Ｐゴシック" charset="0"/>
              </a:rPr>
              <a:t>11n only requires CCA threshold -62dBm on secondary 20MHz channel</a:t>
            </a:r>
            <a:endParaRPr lang="en-GB" sz="2000" dirty="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23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81600"/>
          </a:xfrm>
        </p:spPr>
        <p:txBody>
          <a:bodyPr/>
          <a:lstStyle/>
          <a:p>
            <a:r>
              <a:rPr lang="en-US" dirty="0"/>
              <a:t>If the LAA </a:t>
            </a:r>
            <a:r>
              <a:rPr lang="en-US" dirty="0" err="1"/>
              <a:t>eNB</a:t>
            </a:r>
            <a:r>
              <a:rPr lang="en-US" dirty="0"/>
              <a:t> is </a:t>
            </a:r>
            <a:r>
              <a:rPr lang="en-US" dirty="0" smtClean="0"/>
              <a:t>not aware </a:t>
            </a:r>
            <a:r>
              <a:rPr lang="en-US" dirty="0"/>
              <a:t>of the absence of </a:t>
            </a:r>
            <a:r>
              <a:rPr lang="en-US" dirty="0" smtClean="0"/>
              <a:t>Wi-Fi </a:t>
            </a:r>
            <a:r>
              <a:rPr lang="en-US" dirty="0"/>
              <a:t>devices on the set of channel (s) that it intends to transmit</a:t>
            </a:r>
            <a:r>
              <a:rPr lang="en-US" dirty="0" smtClean="0"/>
              <a:t>,</a:t>
            </a:r>
          </a:p>
          <a:p>
            <a:pPr lvl="1"/>
            <a:r>
              <a:rPr lang="en-US" dirty="0" smtClean="0"/>
              <a:t>Max ED </a:t>
            </a:r>
            <a:r>
              <a:rPr lang="en-US" dirty="0"/>
              <a:t>threshold </a:t>
            </a:r>
            <a:r>
              <a:rPr lang="en-US" dirty="0" smtClean="0"/>
              <a:t>on channel (s) on which Cat-4 LBT is employed shall equal the same threshold as that used for single channel transmission</a:t>
            </a:r>
          </a:p>
          <a:p>
            <a:pPr lvl="1"/>
            <a:r>
              <a:rPr lang="en-US" dirty="0" smtClean="0"/>
              <a:t>Max ED threshold on channel (s) on which Cat-4 LBT is not employed shall equal -75 </a:t>
            </a:r>
            <a:r>
              <a:rPr lang="en-US" dirty="0" err="1" smtClean="0"/>
              <a:t>dBm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13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 xsi:nil="true"/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FABC3A9-79CC-498B-821C-BE87653C6A3C}">
  <ds:schemaRefs>
    <ds:schemaRef ds:uri="http://schemas.microsoft.com/office/2006/documentManagement/types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17c5c574-4f42-45b3-8a7f-77d8e859d074"/>
    <ds:schemaRef ds:uri="66EEDB98-F073-460B-B9B0-9643F9FE785E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13567</TotalTime>
  <Words>129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LAA DL Multi-Channel LBT ED Threshold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Baoguo Yang</cp:lastModifiedBy>
  <cp:revision>421</cp:revision>
  <dcterms:created xsi:type="dcterms:W3CDTF">2006-08-16T00:00:00Z</dcterms:created>
  <dcterms:modified xsi:type="dcterms:W3CDTF">2015-11-17T21:30:26Z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_AdHocReviewCycleID">
    <vt:i4>-25506803</vt:i4>
  </property>
  <property fmtid="{D5CDD505-2E9C-101B-9397-08002B2CF9AE}" pid="6" name="_NewReviewCycle">
    <vt:lpwstr/>
  </property>
  <property fmtid="{D5CDD505-2E9C-101B-9397-08002B2CF9AE}" pid="7" name="_EmailSubject">
    <vt:lpwstr>[82b-19-213] LAA-Carrier Access Procedure 213 CR</vt:lpwstr>
  </property>
  <property fmtid="{D5CDD505-2E9C-101B-9397-08002B2CF9AE}" pid="8" name="_AuthorEmail">
    <vt:lpwstr>baoguo@broadcom.com</vt:lpwstr>
  </property>
  <property fmtid="{D5CDD505-2E9C-101B-9397-08002B2CF9AE}" pid="9" name="_AuthorEmailDisplayName">
    <vt:lpwstr>Baoguo Yang</vt:lpwstr>
  </property>
  <property fmtid="{D5CDD505-2E9C-101B-9397-08002B2CF9AE}" pid="10" name="_PreviousAdHocReviewCycleID">
    <vt:i4>-564593683</vt:i4>
  </property>
</Properties>
</file>